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3" r:id="rId8"/>
    <p:sldId id="264" r:id="rId9"/>
    <p:sldId id="265" r:id="rId10"/>
    <p:sldId id="267" r:id="rId11"/>
    <p:sldId id="262" r:id="rId12"/>
    <p:sldId id="266" r:id="rId13"/>
  </p:sldIdLst>
  <p:sldSz cx="9144000" cy="6858000" type="letter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FF"/>
    <a:srgbClr val="FFFFCC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C6D4F7-9A2B-4DC7-8607-AE4FB1CC71B7}" v="31" dt="2024-03-26T21:42:45.2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ana Jazmín Sánchez Martínez" userId="e476844f-18c0-448c-b5b8-304d28499dda" providerId="ADAL" clId="{8AC6D4F7-9A2B-4DC7-8607-AE4FB1CC71B7}"/>
    <pc:docChg chg="undo custSel addSld modSld">
      <pc:chgData name="Diana Jazmín Sánchez Martínez" userId="e476844f-18c0-448c-b5b8-304d28499dda" providerId="ADAL" clId="{8AC6D4F7-9A2B-4DC7-8607-AE4FB1CC71B7}" dt="2024-03-26T21:42:45.200" v="50" actId="20577"/>
      <pc:docMkLst>
        <pc:docMk/>
      </pc:docMkLst>
      <pc:sldChg chg="modSp mod">
        <pc:chgData name="Diana Jazmín Sánchez Martínez" userId="e476844f-18c0-448c-b5b8-304d28499dda" providerId="ADAL" clId="{8AC6D4F7-9A2B-4DC7-8607-AE4FB1CC71B7}" dt="2024-03-26T21:15:01.580" v="1" actId="207"/>
        <pc:sldMkLst>
          <pc:docMk/>
          <pc:sldMk cId="1893269184" sldId="258"/>
        </pc:sldMkLst>
        <pc:graphicFrameChg chg="modGraphic">
          <ac:chgData name="Diana Jazmín Sánchez Martínez" userId="e476844f-18c0-448c-b5b8-304d28499dda" providerId="ADAL" clId="{8AC6D4F7-9A2B-4DC7-8607-AE4FB1CC71B7}" dt="2024-03-26T21:15:01.580" v="1" actId="207"/>
          <ac:graphicFrameMkLst>
            <pc:docMk/>
            <pc:sldMk cId="1893269184" sldId="258"/>
            <ac:graphicFrameMk id="17" creationId="{29590C98-3565-B972-EE88-CDCCC5FCFA93}"/>
          </ac:graphicFrameMkLst>
        </pc:graphicFrameChg>
      </pc:sldChg>
      <pc:sldChg chg="modSp">
        <pc:chgData name="Diana Jazmín Sánchez Martínez" userId="e476844f-18c0-448c-b5b8-304d28499dda" providerId="ADAL" clId="{8AC6D4F7-9A2B-4DC7-8607-AE4FB1CC71B7}" dt="2024-03-26T21:42:45.200" v="50" actId="20577"/>
        <pc:sldMkLst>
          <pc:docMk/>
          <pc:sldMk cId="3498533090" sldId="262"/>
        </pc:sldMkLst>
        <pc:graphicFrameChg chg="mod">
          <ac:chgData name="Diana Jazmín Sánchez Martínez" userId="e476844f-18c0-448c-b5b8-304d28499dda" providerId="ADAL" clId="{8AC6D4F7-9A2B-4DC7-8607-AE4FB1CC71B7}" dt="2024-03-26T21:42:45.200" v="50" actId="20577"/>
          <ac:graphicFrameMkLst>
            <pc:docMk/>
            <pc:sldMk cId="3498533090" sldId="262"/>
            <ac:graphicFrameMk id="3" creationId="{36DD5A99-2C36-EA6C-18B1-68DA70A66A2D}"/>
          </ac:graphicFrameMkLst>
        </pc:graphicFrameChg>
      </pc:sldChg>
      <pc:sldChg chg="delSp modSp add mod">
        <pc:chgData name="Diana Jazmín Sánchez Martínez" userId="e476844f-18c0-448c-b5b8-304d28499dda" providerId="ADAL" clId="{8AC6D4F7-9A2B-4DC7-8607-AE4FB1CC71B7}" dt="2024-03-26T21:24:16.311" v="20" actId="1036"/>
        <pc:sldMkLst>
          <pc:docMk/>
          <pc:sldMk cId="681371549" sldId="267"/>
        </pc:sldMkLst>
        <pc:spChg chg="mod">
          <ac:chgData name="Diana Jazmín Sánchez Martínez" userId="e476844f-18c0-448c-b5b8-304d28499dda" providerId="ADAL" clId="{8AC6D4F7-9A2B-4DC7-8607-AE4FB1CC71B7}" dt="2024-03-26T21:24:16.311" v="20" actId="1036"/>
          <ac:spMkLst>
            <pc:docMk/>
            <pc:sldMk cId="681371549" sldId="267"/>
            <ac:spMk id="7" creationId="{7930128C-61D5-CEC5-D868-D3AE4013A47E}"/>
          </ac:spMkLst>
        </pc:spChg>
        <pc:spChg chg="mod">
          <ac:chgData name="Diana Jazmín Sánchez Martínez" userId="e476844f-18c0-448c-b5b8-304d28499dda" providerId="ADAL" clId="{8AC6D4F7-9A2B-4DC7-8607-AE4FB1CC71B7}" dt="2024-03-26T21:23:52.112" v="19" actId="1076"/>
          <ac:spMkLst>
            <pc:docMk/>
            <pc:sldMk cId="681371549" sldId="267"/>
            <ac:spMk id="12" creationId="{14B4ACCB-0504-EDD2-C6A6-D82BB2342A7F}"/>
          </ac:spMkLst>
        </pc:spChg>
        <pc:graphicFrameChg chg="del">
          <ac:chgData name="Diana Jazmín Sánchez Martínez" userId="e476844f-18c0-448c-b5b8-304d28499dda" providerId="ADAL" clId="{8AC6D4F7-9A2B-4DC7-8607-AE4FB1CC71B7}" dt="2024-03-26T21:22:05.039" v="3" actId="478"/>
          <ac:graphicFrameMkLst>
            <pc:docMk/>
            <pc:sldMk cId="681371549" sldId="267"/>
            <ac:graphicFrameMk id="3" creationId="{CC41652D-19B7-1BC2-6062-36064A33716D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3EF103-BADC-4CC9-9BD8-B42E49BAF552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BF2E4CFB-978F-4442-AAC6-E55C424D943E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MX" sz="1400" kern="1200" dirty="0"/>
            <a:t>Fuentes de financiamiento de las candidaturas </a:t>
          </a:r>
          <a:r>
            <a:rPr lang="es-MX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independientes durante las campañas</a:t>
          </a:r>
        </a:p>
      </dgm:t>
    </dgm:pt>
    <dgm:pt modelId="{083377ED-08E0-46CC-9616-13A00E145DAB}" type="parTrans" cxnId="{88BA1B20-5563-4243-AD5D-CF6BB6E73FDA}">
      <dgm:prSet/>
      <dgm:spPr/>
      <dgm:t>
        <a:bodyPr/>
        <a:lstStyle/>
        <a:p>
          <a:endParaRPr lang="es-MX"/>
        </a:p>
      </dgm:t>
    </dgm:pt>
    <dgm:pt modelId="{6384A0B2-CFC1-4232-9324-2BA4F0CE3A9F}" type="sibTrans" cxnId="{88BA1B20-5563-4243-AD5D-CF6BB6E73FDA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es-MX"/>
        </a:p>
      </dgm:t>
    </dgm:pt>
    <dgm:pt modelId="{57E9E6AA-76AC-4942-85DE-912097266594}">
      <dgm:prSet phldrT="[Texto]"/>
      <dgm:spPr>
        <a:solidFill>
          <a:srgbClr val="CC99FF"/>
        </a:solidFill>
      </dgm:spPr>
      <dgm:t>
        <a:bodyPr/>
        <a:lstStyle/>
        <a:p>
          <a:r>
            <a:rPr lang="es-MX" dirty="0"/>
            <a:t>2. Financiamiento privado</a:t>
          </a:r>
        </a:p>
      </dgm:t>
    </dgm:pt>
    <dgm:pt modelId="{000EA7C4-2136-487D-A897-597C7F137B0E}" type="parTrans" cxnId="{E3EB714B-AC66-446D-BBE7-14AD1CC15F88}">
      <dgm:prSet/>
      <dgm:spPr/>
      <dgm:t>
        <a:bodyPr/>
        <a:lstStyle/>
        <a:p>
          <a:endParaRPr lang="es-MX"/>
        </a:p>
      </dgm:t>
    </dgm:pt>
    <dgm:pt modelId="{9625A343-527F-4F1C-813D-624387AA5DB8}" type="sibTrans" cxnId="{E3EB714B-AC66-446D-BBE7-14AD1CC15F88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es-MX"/>
        </a:p>
      </dgm:t>
    </dgm:pt>
    <dgm:pt modelId="{A8B21E81-DE77-4579-AAE2-926A13831D09}">
      <dgm:prSet phldrT="[Texto]"/>
      <dgm:spPr>
        <a:solidFill>
          <a:srgbClr val="CC99FF"/>
        </a:solidFill>
      </dgm:spPr>
      <dgm:t>
        <a:bodyPr/>
        <a:lstStyle/>
        <a:p>
          <a:r>
            <a:rPr lang="es-MX" dirty="0"/>
            <a:t>1. Financiamiento público</a:t>
          </a:r>
        </a:p>
      </dgm:t>
    </dgm:pt>
    <dgm:pt modelId="{A2783A14-F982-4A03-B530-027646FA3EDC}" type="parTrans" cxnId="{1C2CCAD8-5DDE-4D08-8EC3-42ECE7586664}">
      <dgm:prSet/>
      <dgm:spPr/>
      <dgm:t>
        <a:bodyPr/>
        <a:lstStyle/>
        <a:p>
          <a:endParaRPr lang="es-MX"/>
        </a:p>
      </dgm:t>
    </dgm:pt>
    <dgm:pt modelId="{816BAC58-ABDD-489E-9644-DB1587A798CC}" type="sibTrans" cxnId="{1C2CCAD8-5DDE-4D08-8EC3-42ECE7586664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es-MX"/>
        </a:p>
      </dgm:t>
    </dgm:pt>
    <dgm:pt modelId="{34929865-05CC-4877-9B9B-7280F269C28E}" type="pres">
      <dgm:prSet presAssocID="{A93EF103-BADC-4CC9-9BD8-B42E49BAF552}" presName="Name0" presStyleCnt="0">
        <dgm:presLayoutVars>
          <dgm:dir/>
          <dgm:resizeHandles val="exact"/>
        </dgm:presLayoutVars>
      </dgm:prSet>
      <dgm:spPr/>
    </dgm:pt>
    <dgm:pt modelId="{9A6B5F89-8E12-49D1-B6C0-886A22ADF802}" type="pres">
      <dgm:prSet presAssocID="{BF2E4CFB-978F-4442-AAC6-E55C424D943E}" presName="node" presStyleLbl="node1" presStyleIdx="0" presStyleCnt="3">
        <dgm:presLayoutVars>
          <dgm:bulletEnabled val="1"/>
        </dgm:presLayoutVars>
      </dgm:prSet>
      <dgm:spPr/>
    </dgm:pt>
    <dgm:pt modelId="{A754D960-56A1-4B93-846F-3AA60F50D3FA}" type="pres">
      <dgm:prSet presAssocID="{6384A0B2-CFC1-4232-9324-2BA4F0CE3A9F}" presName="sibTrans" presStyleLbl="sibTrans2D1" presStyleIdx="0" presStyleCnt="3"/>
      <dgm:spPr/>
    </dgm:pt>
    <dgm:pt modelId="{649A040F-DCB3-4D93-9EAB-678A7674934E}" type="pres">
      <dgm:prSet presAssocID="{6384A0B2-CFC1-4232-9324-2BA4F0CE3A9F}" presName="connectorText" presStyleLbl="sibTrans2D1" presStyleIdx="0" presStyleCnt="3"/>
      <dgm:spPr/>
    </dgm:pt>
    <dgm:pt modelId="{BD71133F-597D-4879-9848-1E25A19DE7AD}" type="pres">
      <dgm:prSet presAssocID="{57E9E6AA-76AC-4942-85DE-912097266594}" presName="node" presStyleLbl="node1" presStyleIdx="1" presStyleCnt="3" custRadScaleRad="87704" custRadScaleInc="-47602">
        <dgm:presLayoutVars>
          <dgm:bulletEnabled val="1"/>
        </dgm:presLayoutVars>
      </dgm:prSet>
      <dgm:spPr/>
    </dgm:pt>
    <dgm:pt modelId="{3FDDAC98-8F6C-4172-B95B-F5D903F367ED}" type="pres">
      <dgm:prSet presAssocID="{9625A343-527F-4F1C-813D-624387AA5DB8}" presName="sibTrans" presStyleLbl="sibTrans2D1" presStyleIdx="1" presStyleCnt="3"/>
      <dgm:spPr/>
    </dgm:pt>
    <dgm:pt modelId="{5D3EFAF3-B6E0-493B-BF3E-A78EDEB3CB4C}" type="pres">
      <dgm:prSet presAssocID="{9625A343-527F-4F1C-813D-624387AA5DB8}" presName="connectorText" presStyleLbl="sibTrans2D1" presStyleIdx="1" presStyleCnt="3"/>
      <dgm:spPr/>
    </dgm:pt>
    <dgm:pt modelId="{17A36E46-D0D5-4C9F-8C48-21DD874CD6F1}" type="pres">
      <dgm:prSet presAssocID="{A8B21E81-DE77-4579-AAE2-926A13831D09}" presName="node" presStyleLbl="node1" presStyleIdx="2" presStyleCnt="3" custRadScaleRad="85553" custRadScaleInc="47542">
        <dgm:presLayoutVars>
          <dgm:bulletEnabled val="1"/>
        </dgm:presLayoutVars>
      </dgm:prSet>
      <dgm:spPr/>
    </dgm:pt>
    <dgm:pt modelId="{95621699-EA1F-47E5-9B02-EAE5868AE566}" type="pres">
      <dgm:prSet presAssocID="{816BAC58-ABDD-489E-9644-DB1587A798CC}" presName="sibTrans" presStyleLbl="sibTrans2D1" presStyleIdx="2" presStyleCnt="3"/>
      <dgm:spPr/>
    </dgm:pt>
    <dgm:pt modelId="{06168508-550F-41C7-9B9B-BA3F4E396262}" type="pres">
      <dgm:prSet presAssocID="{816BAC58-ABDD-489E-9644-DB1587A798CC}" presName="connectorText" presStyleLbl="sibTrans2D1" presStyleIdx="2" presStyleCnt="3"/>
      <dgm:spPr/>
    </dgm:pt>
  </dgm:ptLst>
  <dgm:cxnLst>
    <dgm:cxn modelId="{88BA1B20-5563-4243-AD5D-CF6BB6E73FDA}" srcId="{A93EF103-BADC-4CC9-9BD8-B42E49BAF552}" destId="{BF2E4CFB-978F-4442-AAC6-E55C424D943E}" srcOrd="0" destOrd="0" parTransId="{083377ED-08E0-46CC-9616-13A00E145DAB}" sibTransId="{6384A0B2-CFC1-4232-9324-2BA4F0CE3A9F}"/>
    <dgm:cxn modelId="{096AC326-5FD9-4991-8E0D-1F8651503E2A}" type="presOf" srcId="{816BAC58-ABDD-489E-9644-DB1587A798CC}" destId="{06168508-550F-41C7-9B9B-BA3F4E396262}" srcOrd="1" destOrd="0" presId="urn:microsoft.com/office/officeart/2005/8/layout/cycle7"/>
    <dgm:cxn modelId="{5CE7D22E-A799-4966-B2C3-15868A7FA5BB}" type="presOf" srcId="{A93EF103-BADC-4CC9-9BD8-B42E49BAF552}" destId="{34929865-05CC-4877-9B9B-7280F269C28E}" srcOrd="0" destOrd="0" presId="urn:microsoft.com/office/officeart/2005/8/layout/cycle7"/>
    <dgm:cxn modelId="{C7057F32-76E9-4B5B-A2DF-21BD1045FD8B}" type="presOf" srcId="{57E9E6AA-76AC-4942-85DE-912097266594}" destId="{BD71133F-597D-4879-9848-1E25A19DE7AD}" srcOrd="0" destOrd="0" presId="urn:microsoft.com/office/officeart/2005/8/layout/cycle7"/>
    <dgm:cxn modelId="{6AF69440-AD37-4C48-BE7E-7BA864DDB97A}" type="presOf" srcId="{9625A343-527F-4F1C-813D-624387AA5DB8}" destId="{5D3EFAF3-B6E0-493B-BF3E-A78EDEB3CB4C}" srcOrd="1" destOrd="0" presId="urn:microsoft.com/office/officeart/2005/8/layout/cycle7"/>
    <dgm:cxn modelId="{E3EB714B-AC66-446D-BBE7-14AD1CC15F88}" srcId="{A93EF103-BADC-4CC9-9BD8-B42E49BAF552}" destId="{57E9E6AA-76AC-4942-85DE-912097266594}" srcOrd="1" destOrd="0" parTransId="{000EA7C4-2136-487D-A897-597C7F137B0E}" sibTransId="{9625A343-527F-4F1C-813D-624387AA5DB8}"/>
    <dgm:cxn modelId="{4C131A56-D761-4B98-8C22-313FF1B41A31}" type="presOf" srcId="{816BAC58-ABDD-489E-9644-DB1587A798CC}" destId="{95621699-EA1F-47E5-9B02-EAE5868AE566}" srcOrd="0" destOrd="0" presId="urn:microsoft.com/office/officeart/2005/8/layout/cycle7"/>
    <dgm:cxn modelId="{0FE2B28D-F5DD-4F0C-B629-E502AFC86F16}" type="presOf" srcId="{BF2E4CFB-978F-4442-AAC6-E55C424D943E}" destId="{9A6B5F89-8E12-49D1-B6C0-886A22ADF802}" srcOrd="0" destOrd="0" presId="urn:microsoft.com/office/officeart/2005/8/layout/cycle7"/>
    <dgm:cxn modelId="{6B6CD2B2-45D5-464A-84B7-10D74340612F}" type="presOf" srcId="{6384A0B2-CFC1-4232-9324-2BA4F0CE3A9F}" destId="{A754D960-56A1-4B93-846F-3AA60F50D3FA}" srcOrd="0" destOrd="0" presId="urn:microsoft.com/office/officeart/2005/8/layout/cycle7"/>
    <dgm:cxn modelId="{62F085B4-2FCC-4FA4-BDE8-322AEE70CD92}" type="presOf" srcId="{A8B21E81-DE77-4579-AAE2-926A13831D09}" destId="{17A36E46-D0D5-4C9F-8C48-21DD874CD6F1}" srcOrd="0" destOrd="0" presId="urn:microsoft.com/office/officeart/2005/8/layout/cycle7"/>
    <dgm:cxn modelId="{5C0ACFBD-0CCA-4FB0-B228-4FC1DEC986F0}" type="presOf" srcId="{6384A0B2-CFC1-4232-9324-2BA4F0CE3A9F}" destId="{649A040F-DCB3-4D93-9EAB-678A7674934E}" srcOrd="1" destOrd="0" presId="urn:microsoft.com/office/officeart/2005/8/layout/cycle7"/>
    <dgm:cxn modelId="{1C2CCAD8-5DDE-4D08-8EC3-42ECE7586664}" srcId="{A93EF103-BADC-4CC9-9BD8-B42E49BAF552}" destId="{A8B21E81-DE77-4579-AAE2-926A13831D09}" srcOrd="2" destOrd="0" parTransId="{A2783A14-F982-4A03-B530-027646FA3EDC}" sibTransId="{816BAC58-ABDD-489E-9644-DB1587A798CC}"/>
    <dgm:cxn modelId="{854BEFEC-DF82-4B08-A193-76EA7A5BE03C}" type="presOf" srcId="{9625A343-527F-4F1C-813D-624387AA5DB8}" destId="{3FDDAC98-8F6C-4172-B95B-F5D903F367ED}" srcOrd="0" destOrd="0" presId="urn:microsoft.com/office/officeart/2005/8/layout/cycle7"/>
    <dgm:cxn modelId="{A84E986C-9C85-47B5-9FD3-C9B049F4EDF2}" type="presParOf" srcId="{34929865-05CC-4877-9B9B-7280F269C28E}" destId="{9A6B5F89-8E12-49D1-B6C0-886A22ADF802}" srcOrd="0" destOrd="0" presId="urn:microsoft.com/office/officeart/2005/8/layout/cycle7"/>
    <dgm:cxn modelId="{A40186A5-AAD6-4F05-987F-27949F64DE6B}" type="presParOf" srcId="{34929865-05CC-4877-9B9B-7280F269C28E}" destId="{A754D960-56A1-4B93-846F-3AA60F50D3FA}" srcOrd="1" destOrd="0" presId="urn:microsoft.com/office/officeart/2005/8/layout/cycle7"/>
    <dgm:cxn modelId="{46E59E78-8062-4F4E-BC39-41B70FF76228}" type="presParOf" srcId="{A754D960-56A1-4B93-846F-3AA60F50D3FA}" destId="{649A040F-DCB3-4D93-9EAB-678A7674934E}" srcOrd="0" destOrd="0" presId="urn:microsoft.com/office/officeart/2005/8/layout/cycle7"/>
    <dgm:cxn modelId="{934F4B31-8579-4E5B-81E5-E728428AFA56}" type="presParOf" srcId="{34929865-05CC-4877-9B9B-7280F269C28E}" destId="{BD71133F-597D-4879-9848-1E25A19DE7AD}" srcOrd="2" destOrd="0" presId="urn:microsoft.com/office/officeart/2005/8/layout/cycle7"/>
    <dgm:cxn modelId="{A213C7F6-59DC-4600-B378-B21F5C402EAF}" type="presParOf" srcId="{34929865-05CC-4877-9B9B-7280F269C28E}" destId="{3FDDAC98-8F6C-4172-B95B-F5D903F367ED}" srcOrd="3" destOrd="0" presId="urn:microsoft.com/office/officeart/2005/8/layout/cycle7"/>
    <dgm:cxn modelId="{93D80684-2EE0-4D57-9EA4-ED3BB49A7FE1}" type="presParOf" srcId="{3FDDAC98-8F6C-4172-B95B-F5D903F367ED}" destId="{5D3EFAF3-B6E0-493B-BF3E-A78EDEB3CB4C}" srcOrd="0" destOrd="0" presId="urn:microsoft.com/office/officeart/2005/8/layout/cycle7"/>
    <dgm:cxn modelId="{97A279DC-4972-4307-99DB-8D54ED49718B}" type="presParOf" srcId="{34929865-05CC-4877-9B9B-7280F269C28E}" destId="{17A36E46-D0D5-4C9F-8C48-21DD874CD6F1}" srcOrd="4" destOrd="0" presId="urn:microsoft.com/office/officeart/2005/8/layout/cycle7"/>
    <dgm:cxn modelId="{5FA4FB95-93D8-4F04-9D68-58DA3E777763}" type="presParOf" srcId="{34929865-05CC-4877-9B9B-7280F269C28E}" destId="{95621699-EA1F-47E5-9B02-EAE5868AE566}" srcOrd="5" destOrd="0" presId="urn:microsoft.com/office/officeart/2005/8/layout/cycle7"/>
    <dgm:cxn modelId="{01E2A761-F86E-4549-9733-F69146452575}" type="presParOf" srcId="{95621699-EA1F-47E5-9B02-EAE5868AE566}" destId="{06168508-550F-41C7-9B9B-BA3F4E396262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CFF4D7-073D-4B12-947A-9401D8AD083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097EAC6-F303-4222-B0F8-9E9F1F696B95}">
      <dgm:prSet phldrT="[Texto]" custT="1"/>
      <dgm:spPr>
        <a:solidFill>
          <a:srgbClr val="7030A0"/>
        </a:solidFill>
        <a:ln>
          <a:noFill/>
        </a:ln>
      </dgm:spPr>
      <dgm:t>
        <a:bodyPr/>
        <a:lstStyle/>
        <a:p>
          <a:r>
            <a:rPr lang="es-MX" sz="2000" dirty="0"/>
            <a:t>De propaganda</a:t>
          </a:r>
        </a:p>
      </dgm:t>
    </dgm:pt>
    <dgm:pt modelId="{1074ECA9-CD3B-4170-A60C-6AD8DA528C07}" type="parTrans" cxnId="{4869E1C4-4D11-4920-95BC-9A03C789E218}">
      <dgm:prSet/>
      <dgm:spPr/>
      <dgm:t>
        <a:bodyPr/>
        <a:lstStyle/>
        <a:p>
          <a:endParaRPr lang="es-MX"/>
        </a:p>
      </dgm:t>
    </dgm:pt>
    <dgm:pt modelId="{928EBF43-AB19-4904-A77D-8906556F6684}" type="sibTrans" cxnId="{4869E1C4-4D11-4920-95BC-9A03C789E218}">
      <dgm:prSet/>
      <dgm:spPr/>
      <dgm:t>
        <a:bodyPr/>
        <a:lstStyle/>
        <a:p>
          <a:endParaRPr lang="es-MX"/>
        </a:p>
      </dgm:t>
    </dgm:pt>
    <dgm:pt modelId="{BD4372AB-336B-4E02-B6EC-E4A364B1D20B}">
      <dgm:prSet phldrT="[Texto]" custT="1"/>
      <dgm:spPr/>
      <dgm:t>
        <a:bodyPr/>
        <a:lstStyle/>
        <a:p>
          <a:r>
            <a:rPr lang="es-MX" sz="1400" dirty="0"/>
            <a:t>Bardas.</a:t>
          </a:r>
        </a:p>
      </dgm:t>
    </dgm:pt>
    <dgm:pt modelId="{52966F75-4189-4026-9E9C-8C209688369D}" type="parTrans" cxnId="{D47CB065-DDBB-4630-AA5A-622F32E6626F}">
      <dgm:prSet/>
      <dgm:spPr/>
      <dgm:t>
        <a:bodyPr/>
        <a:lstStyle/>
        <a:p>
          <a:endParaRPr lang="es-MX"/>
        </a:p>
      </dgm:t>
    </dgm:pt>
    <dgm:pt modelId="{327AD1A8-E84B-4A5B-B6D3-844D299BA4CA}" type="sibTrans" cxnId="{D47CB065-DDBB-4630-AA5A-622F32E6626F}">
      <dgm:prSet/>
      <dgm:spPr/>
      <dgm:t>
        <a:bodyPr/>
        <a:lstStyle/>
        <a:p>
          <a:endParaRPr lang="es-MX"/>
        </a:p>
      </dgm:t>
    </dgm:pt>
    <dgm:pt modelId="{61E3B3F5-173F-4E61-BD05-B3B2D25E6E5F}">
      <dgm:prSet phldrT="[Texto]" custT="1"/>
      <dgm:spPr/>
      <dgm:t>
        <a:bodyPr/>
        <a:lstStyle/>
        <a:p>
          <a:r>
            <a:rPr lang="es-MX" sz="1400" dirty="0"/>
            <a:t>Mantas.</a:t>
          </a:r>
        </a:p>
      </dgm:t>
    </dgm:pt>
    <dgm:pt modelId="{4596CB26-3882-47CB-8C4A-E6BFE43A1ECE}" type="parTrans" cxnId="{DA047127-A19A-4C8D-BD0F-F0308410E4B2}">
      <dgm:prSet/>
      <dgm:spPr/>
      <dgm:t>
        <a:bodyPr/>
        <a:lstStyle/>
        <a:p>
          <a:endParaRPr lang="es-MX"/>
        </a:p>
      </dgm:t>
    </dgm:pt>
    <dgm:pt modelId="{752BCD54-5E0C-44B9-BD38-E9D50AB7F308}" type="sibTrans" cxnId="{DA047127-A19A-4C8D-BD0F-F0308410E4B2}">
      <dgm:prSet/>
      <dgm:spPr/>
      <dgm:t>
        <a:bodyPr/>
        <a:lstStyle/>
        <a:p>
          <a:endParaRPr lang="es-MX"/>
        </a:p>
      </dgm:t>
    </dgm:pt>
    <dgm:pt modelId="{90B90F42-373A-4098-A7B4-C3E4FC0A47A0}">
      <dgm:prSet phldrT="[Texto]" custT="1"/>
      <dgm:spPr>
        <a:solidFill>
          <a:srgbClr val="7030A0"/>
        </a:solidFill>
        <a:ln>
          <a:noFill/>
        </a:ln>
      </dgm:spPr>
      <dgm:t>
        <a:bodyPr/>
        <a:lstStyle/>
        <a:p>
          <a:r>
            <a:rPr lang="es-MX" sz="2000" dirty="0"/>
            <a:t>Operativos</a:t>
          </a:r>
        </a:p>
      </dgm:t>
    </dgm:pt>
    <dgm:pt modelId="{907395C1-7837-442A-820A-A8720D7B26FA}" type="parTrans" cxnId="{7172916C-5B0D-4B34-A904-D472AE30EA8C}">
      <dgm:prSet/>
      <dgm:spPr/>
      <dgm:t>
        <a:bodyPr/>
        <a:lstStyle/>
        <a:p>
          <a:endParaRPr lang="es-MX"/>
        </a:p>
      </dgm:t>
    </dgm:pt>
    <dgm:pt modelId="{AD39E4B9-3C00-480B-81D3-43D0896BB998}" type="sibTrans" cxnId="{7172916C-5B0D-4B34-A904-D472AE30EA8C}">
      <dgm:prSet/>
      <dgm:spPr/>
      <dgm:t>
        <a:bodyPr/>
        <a:lstStyle/>
        <a:p>
          <a:endParaRPr lang="es-MX"/>
        </a:p>
      </dgm:t>
    </dgm:pt>
    <dgm:pt modelId="{6FB403DF-6600-439D-BE40-6852BBB01814}">
      <dgm:prSet phldrT="[Texto]" custT="1"/>
      <dgm:spPr/>
      <dgm:t>
        <a:bodyPr/>
        <a:lstStyle/>
        <a:p>
          <a:r>
            <a:rPr lang="es-MX" sz="1400" dirty="0"/>
            <a:t>Sueldos del personal eventual.</a:t>
          </a:r>
        </a:p>
      </dgm:t>
    </dgm:pt>
    <dgm:pt modelId="{6A04E663-AE7B-4536-8BA8-28A3A3E4B865}" type="parTrans" cxnId="{39FAFADE-C954-4984-861F-28B12C839D91}">
      <dgm:prSet/>
      <dgm:spPr/>
      <dgm:t>
        <a:bodyPr/>
        <a:lstStyle/>
        <a:p>
          <a:endParaRPr lang="es-MX"/>
        </a:p>
      </dgm:t>
    </dgm:pt>
    <dgm:pt modelId="{BFD6CF86-612F-47BA-BC58-0BF028E67D6C}" type="sibTrans" cxnId="{39FAFADE-C954-4984-861F-28B12C839D91}">
      <dgm:prSet/>
      <dgm:spPr/>
      <dgm:t>
        <a:bodyPr/>
        <a:lstStyle/>
        <a:p>
          <a:endParaRPr lang="es-MX"/>
        </a:p>
      </dgm:t>
    </dgm:pt>
    <dgm:pt modelId="{6B405689-D378-49E2-BD18-968B3BE9B936}">
      <dgm:prSet phldrT="[Texto]" custT="1"/>
      <dgm:spPr/>
      <dgm:t>
        <a:bodyPr/>
        <a:lstStyle/>
        <a:p>
          <a:r>
            <a:rPr lang="es-MX" sz="1400" dirty="0"/>
            <a:t>Volantes.</a:t>
          </a:r>
        </a:p>
      </dgm:t>
    </dgm:pt>
    <dgm:pt modelId="{DF8EEC1A-34A3-48D9-A57B-02504622D80B}" type="parTrans" cxnId="{AC725577-7EC6-4E6C-A1F5-C1ED7746F918}">
      <dgm:prSet/>
      <dgm:spPr/>
      <dgm:t>
        <a:bodyPr/>
        <a:lstStyle/>
        <a:p>
          <a:endParaRPr lang="es-MX"/>
        </a:p>
      </dgm:t>
    </dgm:pt>
    <dgm:pt modelId="{DC0F365D-F6A9-4AE6-A961-B6F553286020}" type="sibTrans" cxnId="{AC725577-7EC6-4E6C-A1F5-C1ED7746F918}">
      <dgm:prSet/>
      <dgm:spPr/>
      <dgm:t>
        <a:bodyPr/>
        <a:lstStyle/>
        <a:p>
          <a:endParaRPr lang="es-MX"/>
        </a:p>
      </dgm:t>
    </dgm:pt>
    <dgm:pt modelId="{502B1CFB-F099-459F-A5F6-DF21E33DB293}">
      <dgm:prSet phldrT="[Texto]" custT="1"/>
      <dgm:spPr/>
      <dgm:t>
        <a:bodyPr/>
        <a:lstStyle/>
        <a:p>
          <a:r>
            <a:rPr lang="es-MX" sz="1400" dirty="0"/>
            <a:t>Equipos de sonido.</a:t>
          </a:r>
        </a:p>
      </dgm:t>
    </dgm:pt>
    <dgm:pt modelId="{6019F805-16EA-44A6-9E49-FA7988FA3680}" type="parTrans" cxnId="{1981C219-0261-42F3-97EB-601F6773EDF1}">
      <dgm:prSet/>
      <dgm:spPr/>
      <dgm:t>
        <a:bodyPr/>
        <a:lstStyle/>
        <a:p>
          <a:endParaRPr lang="es-MX"/>
        </a:p>
      </dgm:t>
    </dgm:pt>
    <dgm:pt modelId="{E56CB857-B20B-45E0-BBA4-17B2641A30E8}" type="sibTrans" cxnId="{1981C219-0261-42F3-97EB-601F6773EDF1}">
      <dgm:prSet/>
      <dgm:spPr/>
      <dgm:t>
        <a:bodyPr/>
        <a:lstStyle/>
        <a:p>
          <a:endParaRPr lang="es-MX"/>
        </a:p>
      </dgm:t>
    </dgm:pt>
    <dgm:pt modelId="{B3869185-5E3F-4AAB-9968-2259264162FC}">
      <dgm:prSet phldrT="[Texto]" custT="1"/>
      <dgm:spPr/>
      <dgm:t>
        <a:bodyPr/>
        <a:lstStyle/>
        <a:p>
          <a:r>
            <a:rPr lang="es-MX" sz="1400" dirty="0"/>
            <a:t>Alquiler del lugar en el que se realiza el evento público.</a:t>
          </a:r>
        </a:p>
      </dgm:t>
    </dgm:pt>
    <dgm:pt modelId="{E76B448C-DB7A-49EC-8040-C697E05A9B67}" type="parTrans" cxnId="{08D36ACA-11CB-4A70-8AB4-1E439FE5A082}">
      <dgm:prSet/>
      <dgm:spPr/>
      <dgm:t>
        <a:bodyPr/>
        <a:lstStyle/>
        <a:p>
          <a:endParaRPr lang="es-MX"/>
        </a:p>
      </dgm:t>
    </dgm:pt>
    <dgm:pt modelId="{93EAC784-839C-4908-88C2-DCC91251FCFF}" type="sibTrans" cxnId="{08D36ACA-11CB-4A70-8AB4-1E439FE5A082}">
      <dgm:prSet/>
      <dgm:spPr/>
      <dgm:t>
        <a:bodyPr/>
        <a:lstStyle/>
        <a:p>
          <a:endParaRPr lang="es-MX"/>
        </a:p>
      </dgm:t>
    </dgm:pt>
    <dgm:pt modelId="{32F05362-3A84-42C4-8DDB-33396DC35A70}">
      <dgm:prSet phldrT="[Texto]" custT="1"/>
      <dgm:spPr/>
      <dgm:t>
        <a:bodyPr/>
        <a:lstStyle/>
        <a:p>
          <a:r>
            <a:rPr lang="es-MX" sz="1400" dirty="0"/>
            <a:t>Propaganda utilitaria.</a:t>
          </a:r>
        </a:p>
      </dgm:t>
    </dgm:pt>
    <dgm:pt modelId="{1B3454AE-2F95-486A-A429-75D9288F07EB}" type="parTrans" cxnId="{71DEB233-98B0-4B64-A143-7549607CF112}">
      <dgm:prSet/>
      <dgm:spPr/>
      <dgm:t>
        <a:bodyPr/>
        <a:lstStyle/>
        <a:p>
          <a:endParaRPr lang="es-MX"/>
        </a:p>
      </dgm:t>
    </dgm:pt>
    <dgm:pt modelId="{AAD92833-C99B-4A6D-BFC6-5B84FB4DD886}" type="sibTrans" cxnId="{71DEB233-98B0-4B64-A143-7549607CF112}">
      <dgm:prSet/>
      <dgm:spPr/>
      <dgm:t>
        <a:bodyPr/>
        <a:lstStyle/>
        <a:p>
          <a:endParaRPr lang="es-MX"/>
        </a:p>
      </dgm:t>
    </dgm:pt>
    <dgm:pt modelId="{86A1E803-E091-474A-BB71-644E113C1429}">
      <dgm:prSet phldrT="[Texto]" custT="1"/>
      <dgm:spPr/>
      <dgm:t>
        <a:bodyPr/>
        <a:lstStyle/>
        <a:p>
          <a:r>
            <a:rPr lang="es-MX" sz="1400" dirty="0"/>
            <a:t>Gastos de transporte de material y personal.</a:t>
          </a:r>
        </a:p>
      </dgm:t>
    </dgm:pt>
    <dgm:pt modelId="{A9E27436-3149-43CC-8F8B-A14BE18E6292}" type="parTrans" cxnId="{A90F7442-7BAC-497F-A4B0-D8E2CCA8FF58}">
      <dgm:prSet/>
      <dgm:spPr/>
      <dgm:t>
        <a:bodyPr/>
        <a:lstStyle/>
        <a:p>
          <a:endParaRPr lang="es-MX"/>
        </a:p>
      </dgm:t>
    </dgm:pt>
    <dgm:pt modelId="{18FF2F6A-5453-4A67-8218-3550A67E78FC}" type="sibTrans" cxnId="{A90F7442-7BAC-497F-A4B0-D8E2CCA8FF58}">
      <dgm:prSet/>
      <dgm:spPr/>
      <dgm:t>
        <a:bodyPr/>
        <a:lstStyle/>
        <a:p>
          <a:endParaRPr lang="es-MX"/>
        </a:p>
      </dgm:t>
    </dgm:pt>
    <dgm:pt modelId="{C167049F-6C3D-458B-AD10-DA5EFE5D337D}">
      <dgm:prSet phldrT="[Texto]" custT="1"/>
      <dgm:spPr/>
      <dgm:t>
        <a:bodyPr/>
        <a:lstStyle/>
        <a:p>
          <a:r>
            <a:rPr lang="es-MX" sz="1400" dirty="0"/>
            <a:t>Viáticos.</a:t>
          </a:r>
        </a:p>
      </dgm:t>
    </dgm:pt>
    <dgm:pt modelId="{BCDB2BE0-05A8-436F-B91D-50BC54D1940F}" type="parTrans" cxnId="{A2D08725-6B3C-4AF7-8AFB-9BD161BB183A}">
      <dgm:prSet/>
      <dgm:spPr/>
      <dgm:t>
        <a:bodyPr/>
        <a:lstStyle/>
        <a:p>
          <a:endParaRPr lang="es-MX"/>
        </a:p>
      </dgm:t>
    </dgm:pt>
    <dgm:pt modelId="{F9C423C6-A8F0-40EC-96D7-C7B8F510643D}" type="sibTrans" cxnId="{A2D08725-6B3C-4AF7-8AFB-9BD161BB183A}">
      <dgm:prSet/>
      <dgm:spPr/>
      <dgm:t>
        <a:bodyPr/>
        <a:lstStyle/>
        <a:p>
          <a:endParaRPr lang="es-MX"/>
        </a:p>
      </dgm:t>
    </dgm:pt>
    <dgm:pt modelId="{73A00636-8AE3-44DD-BB6B-7BCA0C7D63A7}">
      <dgm:prSet phldrT="[Texto]" custT="1"/>
      <dgm:spPr/>
      <dgm:t>
        <a:bodyPr/>
        <a:lstStyle/>
        <a:p>
          <a:r>
            <a:rPr lang="es-MX" sz="1400" dirty="0"/>
            <a:t>Logística y planeación.</a:t>
          </a:r>
        </a:p>
      </dgm:t>
    </dgm:pt>
    <dgm:pt modelId="{5D8C1BDD-1F4D-4FFC-AFD5-ED5E7E90BA49}" type="parTrans" cxnId="{A7CE93BC-BFB1-42DA-8076-AACD045A4853}">
      <dgm:prSet/>
      <dgm:spPr/>
      <dgm:t>
        <a:bodyPr/>
        <a:lstStyle/>
        <a:p>
          <a:endParaRPr lang="es-MX"/>
        </a:p>
      </dgm:t>
    </dgm:pt>
    <dgm:pt modelId="{758DBB31-1B4B-4738-A731-26D864BCDAC6}" type="sibTrans" cxnId="{A7CE93BC-BFB1-42DA-8076-AACD045A4853}">
      <dgm:prSet/>
      <dgm:spPr/>
      <dgm:t>
        <a:bodyPr/>
        <a:lstStyle/>
        <a:p>
          <a:endParaRPr lang="es-MX"/>
        </a:p>
      </dgm:t>
    </dgm:pt>
    <dgm:pt modelId="{EA6D233F-6DA2-44CB-83B1-14E5581FBA10}">
      <dgm:prSet phldrT="[Texto]" custT="1"/>
      <dgm:spPr/>
      <dgm:t>
        <a:bodyPr/>
        <a:lstStyle/>
        <a:p>
          <a:r>
            <a:rPr lang="es-MX" sz="1400" dirty="0"/>
            <a:t>Seguridad privada.</a:t>
          </a:r>
        </a:p>
      </dgm:t>
    </dgm:pt>
    <dgm:pt modelId="{0FAA79AC-8181-4827-86EF-EBDC9731E724}" type="parTrans" cxnId="{E11FCEB6-3479-42DC-AFCD-DDCE0FF861AC}">
      <dgm:prSet/>
      <dgm:spPr/>
      <dgm:t>
        <a:bodyPr/>
        <a:lstStyle/>
        <a:p>
          <a:endParaRPr lang="es-MX"/>
        </a:p>
      </dgm:t>
    </dgm:pt>
    <dgm:pt modelId="{36B10044-4BB9-4CA5-AE13-4EF41499042D}" type="sibTrans" cxnId="{E11FCEB6-3479-42DC-AFCD-DDCE0FF861AC}">
      <dgm:prSet/>
      <dgm:spPr/>
      <dgm:t>
        <a:bodyPr/>
        <a:lstStyle/>
        <a:p>
          <a:endParaRPr lang="es-MX"/>
        </a:p>
      </dgm:t>
    </dgm:pt>
    <dgm:pt modelId="{D5A59F29-E451-4662-BF74-73F2EA6CC5D5}" type="pres">
      <dgm:prSet presAssocID="{3ACFF4D7-073D-4B12-947A-9401D8AD083D}" presName="linear" presStyleCnt="0">
        <dgm:presLayoutVars>
          <dgm:dir/>
          <dgm:animLvl val="lvl"/>
          <dgm:resizeHandles val="exact"/>
        </dgm:presLayoutVars>
      </dgm:prSet>
      <dgm:spPr/>
    </dgm:pt>
    <dgm:pt modelId="{FF76FC4F-A54B-45C9-866D-CBCD6CE6E1DA}" type="pres">
      <dgm:prSet presAssocID="{3097EAC6-F303-4222-B0F8-9E9F1F696B95}" presName="parentLin" presStyleCnt="0"/>
      <dgm:spPr/>
    </dgm:pt>
    <dgm:pt modelId="{38F6185C-F9CF-4FB6-B60C-ACFE89022BF9}" type="pres">
      <dgm:prSet presAssocID="{3097EAC6-F303-4222-B0F8-9E9F1F696B95}" presName="parentLeftMargin" presStyleLbl="node1" presStyleIdx="0" presStyleCnt="2"/>
      <dgm:spPr/>
    </dgm:pt>
    <dgm:pt modelId="{F75E4EF7-B3A9-4CB1-91A4-1CF3B61D1B0E}" type="pres">
      <dgm:prSet presAssocID="{3097EAC6-F303-4222-B0F8-9E9F1F696B9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F418DBC-67C1-45D8-B8F8-427D93961026}" type="pres">
      <dgm:prSet presAssocID="{3097EAC6-F303-4222-B0F8-9E9F1F696B95}" presName="negativeSpace" presStyleCnt="0"/>
      <dgm:spPr/>
    </dgm:pt>
    <dgm:pt modelId="{8B8E2641-8DE8-4D62-8C19-2AEE470C23FD}" type="pres">
      <dgm:prSet presAssocID="{3097EAC6-F303-4222-B0F8-9E9F1F696B95}" presName="childText" presStyleLbl="conFgAcc1" presStyleIdx="0" presStyleCnt="2">
        <dgm:presLayoutVars>
          <dgm:bulletEnabled val="1"/>
        </dgm:presLayoutVars>
      </dgm:prSet>
      <dgm:spPr/>
    </dgm:pt>
    <dgm:pt modelId="{432478DD-C07A-4EC2-805D-12C8F56CB001}" type="pres">
      <dgm:prSet presAssocID="{928EBF43-AB19-4904-A77D-8906556F6684}" presName="spaceBetweenRectangles" presStyleCnt="0"/>
      <dgm:spPr/>
    </dgm:pt>
    <dgm:pt modelId="{48B536B9-C53C-4586-9F72-A024711F366E}" type="pres">
      <dgm:prSet presAssocID="{90B90F42-373A-4098-A7B4-C3E4FC0A47A0}" presName="parentLin" presStyleCnt="0"/>
      <dgm:spPr/>
    </dgm:pt>
    <dgm:pt modelId="{4F6D5450-B28C-4DAA-A2BC-6844D75E797B}" type="pres">
      <dgm:prSet presAssocID="{90B90F42-373A-4098-A7B4-C3E4FC0A47A0}" presName="parentLeftMargin" presStyleLbl="node1" presStyleIdx="0" presStyleCnt="2"/>
      <dgm:spPr/>
    </dgm:pt>
    <dgm:pt modelId="{27D35762-2DEC-4639-BAC6-8832F0412514}" type="pres">
      <dgm:prSet presAssocID="{90B90F42-373A-4098-A7B4-C3E4FC0A47A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E0A1508-EAD3-4485-913F-15E18182647B}" type="pres">
      <dgm:prSet presAssocID="{90B90F42-373A-4098-A7B4-C3E4FC0A47A0}" presName="negativeSpace" presStyleCnt="0"/>
      <dgm:spPr/>
    </dgm:pt>
    <dgm:pt modelId="{8B3EB0FE-6E04-435C-8E3B-8473DA48B05B}" type="pres">
      <dgm:prSet presAssocID="{90B90F42-373A-4098-A7B4-C3E4FC0A47A0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1981C219-0261-42F3-97EB-601F6773EDF1}" srcId="{3097EAC6-F303-4222-B0F8-9E9F1F696B95}" destId="{502B1CFB-F099-459F-A5F6-DF21E33DB293}" srcOrd="3" destOrd="0" parTransId="{6019F805-16EA-44A6-9E49-FA7988FA3680}" sibTransId="{E56CB857-B20B-45E0-BBA4-17B2641A30E8}"/>
    <dgm:cxn modelId="{A30DDE1F-45BD-49C7-8E6C-51080EDE2FA2}" type="presOf" srcId="{6FB403DF-6600-439D-BE40-6852BBB01814}" destId="{8B3EB0FE-6E04-435C-8E3B-8473DA48B05B}" srcOrd="0" destOrd="0" presId="urn:microsoft.com/office/officeart/2005/8/layout/list1"/>
    <dgm:cxn modelId="{A2D08725-6B3C-4AF7-8AFB-9BD161BB183A}" srcId="{90B90F42-373A-4098-A7B4-C3E4FC0A47A0}" destId="{C167049F-6C3D-458B-AD10-DA5EFE5D337D}" srcOrd="2" destOrd="0" parTransId="{BCDB2BE0-05A8-436F-B91D-50BC54D1940F}" sibTransId="{F9C423C6-A8F0-40EC-96D7-C7B8F510643D}"/>
    <dgm:cxn modelId="{DA047127-A19A-4C8D-BD0F-F0308410E4B2}" srcId="{3097EAC6-F303-4222-B0F8-9E9F1F696B95}" destId="{61E3B3F5-173F-4E61-BD05-B3B2D25E6E5F}" srcOrd="1" destOrd="0" parTransId="{4596CB26-3882-47CB-8C4A-E6BFE43A1ECE}" sibTransId="{752BCD54-5E0C-44B9-BD38-E9D50AB7F308}"/>
    <dgm:cxn modelId="{9D3BDF27-90B8-4E60-A426-FE5F41DCB008}" type="presOf" srcId="{3097EAC6-F303-4222-B0F8-9E9F1F696B95}" destId="{38F6185C-F9CF-4FB6-B60C-ACFE89022BF9}" srcOrd="0" destOrd="0" presId="urn:microsoft.com/office/officeart/2005/8/layout/list1"/>
    <dgm:cxn modelId="{81E73D2C-8626-4633-AFD8-323EDAEED5A1}" type="presOf" srcId="{32F05362-3A84-42C4-8DDB-33396DC35A70}" destId="{8B8E2641-8DE8-4D62-8C19-2AEE470C23FD}" srcOrd="0" destOrd="5" presId="urn:microsoft.com/office/officeart/2005/8/layout/list1"/>
    <dgm:cxn modelId="{71DEB233-98B0-4B64-A143-7549607CF112}" srcId="{3097EAC6-F303-4222-B0F8-9E9F1F696B95}" destId="{32F05362-3A84-42C4-8DDB-33396DC35A70}" srcOrd="5" destOrd="0" parTransId="{1B3454AE-2F95-486A-A429-75D9288F07EB}" sibTransId="{AAD92833-C99B-4A6D-BFC6-5B84FB4DD886}"/>
    <dgm:cxn modelId="{49696B3A-9981-4EE4-9AC4-EC156E5234D6}" type="presOf" srcId="{90B90F42-373A-4098-A7B4-C3E4FC0A47A0}" destId="{27D35762-2DEC-4639-BAC6-8832F0412514}" srcOrd="1" destOrd="0" presId="urn:microsoft.com/office/officeart/2005/8/layout/list1"/>
    <dgm:cxn modelId="{A90F7442-7BAC-497F-A4B0-D8E2CCA8FF58}" srcId="{90B90F42-373A-4098-A7B4-C3E4FC0A47A0}" destId="{86A1E803-E091-474A-BB71-644E113C1429}" srcOrd="1" destOrd="0" parTransId="{A9E27436-3149-43CC-8F8B-A14BE18E6292}" sibTransId="{18FF2F6A-5453-4A67-8218-3550A67E78FC}"/>
    <dgm:cxn modelId="{BE468644-0FE4-48C0-8695-FC054A536912}" type="presOf" srcId="{6B405689-D378-49E2-BD18-968B3BE9B936}" destId="{8B8E2641-8DE8-4D62-8C19-2AEE470C23FD}" srcOrd="0" destOrd="2" presId="urn:microsoft.com/office/officeart/2005/8/layout/list1"/>
    <dgm:cxn modelId="{D47CB065-DDBB-4630-AA5A-622F32E6626F}" srcId="{3097EAC6-F303-4222-B0F8-9E9F1F696B95}" destId="{BD4372AB-336B-4E02-B6EC-E4A364B1D20B}" srcOrd="0" destOrd="0" parTransId="{52966F75-4189-4026-9E9C-8C209688369D}" sibTransId="{327AD1A8-E84B-4A5B-B6D3-844D299BA4CA}"/>
    <dgm:cxn modelId="{C5328348-9DD5-4485-A363-24BC909DBFD0}" type="presOf" srcId="{90B90F42-373A-4098-A7B4-C3E4FC0A47A0}" destId="{4F6D5450-B28C-4DAA-A2BC-6844D75E797B}" srcOrd="0" destOrd="0" presId="urn:microsoft.com/office/officeart/2005/8/layout/list1"/>
    <dgm:cxn modelId="{7172916C-5B0D-4B34-A904-D472AE30EA8C}" srcId="{3ACFF4D7-073D-4B12-947A-9401D8AD083D}" destId="{90B90F42-373A-4098-A7B4-C3E4FC0A47A0}" srcOrd="1" destOrd="0" parTransId="{907395C1-7837-442A-820A-A8720D7B26FA}" sibTransId="{AD39E4B9-3C00-480B-81D3-43D0896BB998}"/>
    <dgm:cxn modelId="{486E754F-0DAB-47DE-82CA-C7CE6BE49C22}" type="presOf" srcId="{B3869185-5E3F-4AAB-9968-2259264162FC}" destId="{8B8E2641-8DE8-4D62-8C19-2AEE470C23FD}" srcOrd="0" destOrd="4" presId="urn:microsoft.com/office/officeart/2005/8/layout/list1"/>
    <dgm:cxn modelId="{62B0C973-34A5-4B3C-80A3-9F603820B117}" type="presOf" srcId="{BD4372AB-336B-4E02-B6EC-E4A364B1D20B}" destId="{8B8E2641-8DE8-4D62-8C19-2AEE470C23FD}" srcOrd="0" destOrd="0" presId="urn:microsoft.com/office/officeart/2005/8/layout/list1"/>
    <dgm:cxn modelId="{AC725577-7EC6-4E6C-A1F5-C1ED7746F918}" srcId="{3097EAC6-F303-4222-B0F8-9E9F1F696B95}" destId="{6B405689-D378-49E2-BD18-968B3BE9B936}" srcOrd="2" destOrd="0" parTransId="{DF8EEC1A-34A3-48D9-A57B-02504622D80B}" sibTransId="{DC0F365D-F6A9-4AE6-A961-B6F553286020}"/>
    <dgm:cxn modelId="{0B93CC78-34DF-4A2B-90BB-3847AE1C05B3}" type="presOf" srcId="{502B1CFB-F099-459F-A5F6-DF21E33DB293}" destId="{8B8E2641-8DE8-4D62-8C19-2AEE470C23FD}" srcOrd="0" destOrd="3" presId="urn:microsoft.com/office/officeart/2005/8/layout/list1"/>
    <dgm:cxn modelId="{C2D47888-281A-4615-B4AC-3B4E747D2218}" type="presOf" srcId="{EA6D233F-6DA2-44CB-83B1-14E5581FBA10}" destId="{8B3EB0FE-6E04-435C-8E3B-8473DA48B05B}" srcOrd="0" destOrd="4" presId="urn:microsoft.com/office/officeart/2005/8/layout/list1"/>
    <dgm:cxn modelId="{2948528C-0A31-4BBB-8175-29BF8F6D318A}" type="presOf" srcId="{3ACFF4D7-073D-4B12-947A-9401D8AD083D}" destId="{D5A59F29-E451-4662-BF74-73F2EA6CC5D5}" srcOrd="0" destOrd="0" presId="urn:microsoft.com/office/officeart/2005/8/layout/list1"/>
    <dgm:cxn modelId="{E8F3E79D-8935-449B-9F76-68A85B8BA851}" type="presOf" srcId="{61E3B3F5-173F-4E61-BD05-B3B2D25E6E5F}" destId="{8B8E2641-8DE8-4D62-8C19-2AEE470C23FD}" srcOrd="0" destOrd="1" presId="urn:microsoft.com/office/officeart/2005/8/layout/list1"/>
    <dgm:cxn modelId="{B63FC9AA-BBFB-4AA6-BC18-64B3D323283A}" type="presOf" srcId="{C167049F-6C3D-458B-AD10-DA5EFE5D337D}" destId="{8B3EB0FE-6E04-435C-8E3B-8473DA48B05B}" srcOrd="0" destOrd="2" presId="urn:microsoft.com/office/officeart/2005/8/layout/list1"/>
    <dgm:cxn modelId="{C063ECAA-61C1-44B6-95CF-3D7F52229F0F}" type="presOf" srcId="{3097EAC6-F303-4222-B0F8-9E9F1F696B95}" destId="{F75E4EF7-B3A9-4CB1-91A4-1CF3B61D1B0E}" srcOrd="1" destOrd="0" presId="urn:microsoft.com/office/officeart/2005/8/layout/list1"/>
    <dgm:cxn modelId="{E11FCEB6-3479-42DC-AFCD-DDCE0FF861AC}" srcId="{90B90F42-373A-4098-A7B4-C3E4FC0A47A0}" destId="{EA6D233F-6DA2-44CB-83B1-14E5581FBA10}" srcOrd="4" destOrd="0" parTransId="{0FAA79AC-8181-4827-86EF-EBDC9731E724}" sibTransId="{36B10044-4BB9-4CA5-AE13-4EF41499042D}"/>
    <dgm:cxn modelId="{2BCFB8B8-13DE-4FF5-9E69-12D21C7EE667}" type="presOf" srcId="{86A1E803-E091-474A-BB71-644E113C1429}" destId="{8B3EB0FE-6E04-435C-8E3B-8473DA48B05B}" srcOrd="0" destOrd="1" presId="urn:microsoft.com/office/officeart/2005/8/layout/list1"/>
    <dgm:cxn modelId="{A7CE93BC-BFB1-42DA-8076-AACD045A4853}" srcId="{90B90F42-373A-4098-A7B4-C3E4FC0A47A0}" destId="{73A00636-8AE3-44DD-BB6B-7BCA0C7D63A7}" srcOrd="3" destOrd="0" parTransId="{5D8C1BDD-1F4D-4FFC-AFD5-ED5E7E90BA49}" sibTransId="{758DBB31-1B4B-4738-A731-26D864BCDAC6}"/>
    <dgm:cxn modelId="{4869E1C4-4D11-4920-95BC-9A03C789E218}" srcId="{3ACFF4D7-073D-4B12-947A-9401D8AD083D}" destId="{3097EAC6-F303-4222-B0F8-9E9F1F696B95}" srcOrd="0" destOrd="0" parTransId="{1074ECA9-CD3B-4170-A60C-6AD8DA528C07}" sibTransId="{928EBF43-AB19-4904-A77D-8906556F6684}"/>
    <dgm:cxn modelId="{7CDF6AC5-1BCC-452B-96D7-5D0C916E3877}" type="presOf" srcId="{73A00636-8AE3-44DD-BB6B-7BCA0C7D63A7}" destId="{8B3EB0FE-6E04-435C-8E3B-8473DA48B05B}" srcOrd="0" destOrd="3" presId="urn:microsoft.com/office/officeart/2005/8/layout/list1"/>
    <dgm:cxn modelId="{08D36ACA-11CB-4A70-8AB4-1E439FE5A082}" srcId="{3097EAC6-F303-4222-B0F8-9E9F1F696B95}" destId="{B3869185-5E3F-4AAB-9968-2259264162FC}" srcOrd="4" destOrd="0" parTransId="{E76B448C-DB7A-49EC-8040-C697E05A9B67}" sibTransId="{93EAC784-839C-4908-88C2-DCC91251FCFF}"/>
    <dgm:cxn modelId="{39FAFADE-C954-4984-861F-28B12C839D91}" srcId="{90B90F42-373A-4098-A7B4-C3E4FC0A47A0}" destId="{6FB403DF-6600-439D-BE40-6852BBB01814}" srcOrd="0" destOrd="0" parTransId="{6A04E663-AE7B-4536-8BA8-28A3A3E4B865}" sibTransId="{BFD6CF86-612F-47BA-BC58-0BF028E67D6C}"/>
    <dgm:cxn modelId="{E3F9782E-5EAE-420D-A401-EC85C44A2A75}" type="presParOf" srcId="{D5A59F29-E451-4662-BF74-73F2EA6CC5D5}" destId="{FF76FC4F-A54B-45C9-866D-CBCD6CE6E1DA}" srcOrd="0" destOrd="0" presId="urn:microsoft.com/office/officeart/2005/8/layout/list1"/>
    <dgm:cxn modelId="{C1DED8BB-C781-44DA-B624-01620ED1D1CC}" type="presParOf" srcId="{FF76FC4F-A54B-45C9-866D-CBCD6CE6E1DA}" destId="{38F6185C-F9CF-4FB6-B60C-ACFE89022BF9}" srcOrd="0" destOrd="0" presId="urn:microsoft.com/office/officeart/2005/8/layout/list1"/>
    <dgm:cxn modelId="{F04CD87C-4B00-44CC-B13A-7E033745ACAF}" type="presParOf" srcId="{FF76FC4F-A54B-45C9-866D-CBCD6CE6E1DA}" destId="{F75E4EF7-B3A9-4CB1-91A4-1CF3B61D1B0E}" srcOrd="1" destOrd="0" presId="urn:microsoft.com/office/officeart/2005/8/layout/list1"/>
    <dgm:cxn modelId="{2365C434-948E-49AE-8053-75BF04BED613}" type="presParOf" srcId="{D5A59F29-E451-4662-BF74-73F2EA6CC5D5}" destId="{6F418DBC-67C1-45D8-B8F8-427D93961026}" srcOrd="1" destOrd="0" presId="urn:microsoft.com/office/officeart/2005/8/layout/list1"/>
    <dgm:cxn modelId="{A4A1240C-E42A-4FE1-BFBC-12E65BB3A010}" type="presParOf" srcId="{D5A59F29-E451-4662-BF74-73F2EA6CC5D5}" destId="{8B8E2641-8DE8-4D62-8C19-2AEE470C23FD}" srcOrd="2" destOrd="0" presId="urn:microsoft.com/office/officeart/2005/8/layout/list1"/>
    <dgm:cxn modelId="{98881A7C-EA73-4DDA-80CE-E8101820FFBC}" type="presParOf" srcId="{D5A59F29-E451-4662-BF74-73F2EA6CC5D5}" destId="{432478DD-C07A-4EC2-805D-12C8F56CB001}" srcOrd="3" destOrd="0" presId="urn:microsoft.com/office/officeart/2005/8/layout/list1"/>
    <dgm:cxn modelId="{626C423F-7B7A-4FEA-9A2D-0E0F0414EE86}" type="presParOf" srcId="{D5A59F29-E451-4662-BF74-73F2EA6CC5D5}" destId="{48B536B9-C53C-4586-9F72-A024711F366E}" srcOrd="4" destOrd="0" presId="urn:microsoft.com/office/officeart/2005/8/layout/list1"/>
    <dgm:cxn modelId="{69054B92-5BAF-4831-8E8F-3AF3A69C8676}" type="presParOf" srcId="{48B536B9-C53C-4586-9F72-A024711F366E}" destId="{4F6D5450-B28C-4DAA-A2BC-6844D75E797B}" srcOrd="0" destOrd="0" presId="urn:microsoft.com/office/officeart/2005/8/layout/list1"/>
    <dgm:cxn modelId="{A173591F-B8A0-491F-A11F-0F79D752B716}" type="presParOf" srcId="{48B536B9-C53C-4586-9F72-A024711F366E}" destId="{27D35762-2DEC-4639-BAC6-8832F0412514}" srcOrd="1" destOrd="0" presId="urn:microsoft.com/office/officeart/2005/8/layout/list1"/>
    <dgm:cxn modelId="{021FEE4F-FE5B-48FD-875B-6FA175091FC8}" type="presParOf" srcId="{D5A59F29-E451-4662-BF74-73F2EA6CC5D5}" destId="{FE0A1508-EAD3-4485-913F-15E18182647B}" srcOrd="5" destOrd="0" presId="urn:microsoft.com/office/officeart/2005/8/layout/list1"/>
    <dgm:cxn modelId="{0ECBAD12-7395-44E2-AA9F-A0B118EC0F73}" type="presParOf" srcId="{D5A59F29-E451-4662-BF74-73F2EA6CC5D5}" destId="{8B3EB0FE-6E04-435C-8E3B-8473DA48B05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CFF4D7-073D-4B12-947A-9401D8AD083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58091C17-518A-406F-84DA-7ED035660354}">
      <dgm:prSet phldrT="[Texto]" custT="1"/>
      <dgm:spPr>
        <a:solidFill>
          <a:srgbClr val="7030A0"/>
        </a:solidFill>
        <a:ln>
          <a:noFill/>
        </a:ln>
      </dgm:spPr>
      <dgm:t>
        <a:bodyPr/>
        <a:lstStyle/>
        <a:p>
          <a:r>
            <a:rPr lang="es-MX" sz="2000" dirty="0"/>
            <a:t>Propaganda en diarios, revistas y otros medios impresos</a:t>
          </a:r>
        </a:p>
      </dgm:t>
    </dgm:pt>
    <dgm:pt modelId="{629ED94B-9521-4999-9412-30B2C5919FE6}" type="parTrans" cxnId="{0DF0B016-1158-492C-B13B-AC803BAED953}">
      <dgm:prSet/>
      <dgm:spPr/>
      <dgm:t>
        <a:bodyPr/>
        <a:lstStyle/>
        <a:p>
          <a:endParaRPr lang="es-MX"/>
        </a:p>
      </dgm:t>
    </dgm:pt>
    <dgm:pt modelId="{F489FCCA-9A03-484A-AE14-469D411ADEC1}" type="sibTrans" cxnId="{0DF0B016-1158-492C-B13B-AC803BAED953}">
      <dgm:prSet/>
      <dgm:spPr/>
      <dgm:t>
        <a:bodyPr/>
        <a:lstStyle/>
        <a:p>
          <a:endParaRPr lang="es-MX"/>
        </a:p>
      </dgm:t>
    </dgm:pt>
    <dgm:pt modelId="{91BDAEE8-D872-433A-B7A7-F35A6708AB31}">
      <dgm:prSet phldrT="[Texto]" custT="1"/>
      <dgm:spPr>
        <a:solidFill>
          <a:srgbClr val="7030A0"/>
        </a:solidFill>
        <a:ln>
          <a:noFill/>
        </a:ln>
      </dgm:spPr>
      <dgm:t>
        <a:bodyPr/>
        <a:lstStyle/>
        <a:p>
          <a:r>
            <a:rPr lang="es-MX" sz="2000" dirty="0"/>
            <a:t>Producción de mensajes para radio y televisión</a:t>
          </a:r>
        </a:p>
      </dgm:t>
    </dgm:pt>
    <dgm:pt modelId="{43883C8F-6F5C-4EED-B410-E6EB4C099B55}" type="parTrans" cxnId="{06F67472-5ECC-4666-ADCA-013CDEB3C281}">
      <dgm:prSet/>
      <dgm:spPr/>
      <dgm:t>
        <a:bodyPr/>
        <a:lstStyle/>
        <a:p>
          <a:endParaRPr lang="es-MX"/>
        </a:p>
      </dgm:t>
    </dgm:pt>
    <dgm:pt modelId="{B5049EFA-7103-48F2-9281-8111BD18036A}" type="sibTrans" cxnId="{06F67472-5ECC-4666-ADCA-013CDEB3C281}">
      <dgm:prSet/>
      <dgm:spPr/>
      <dgm:t>
        <a:bodyPr/>
        <a:lstStyle/>
        <a:p>
          <a:endParaRPr lang="es-MX"/>
        </a:p>
      </dgm:t>
    </dgm:pt>
    <dgm:pt modelId="{814E2CA1-003A-498F-9CED-E0D94468D405}">
      <dgm:prSet phldrT="[Texto]" custT="1"/>
      <dgm:spPr/>
      <dgm:t>
        <a:bodyPr/>
        <a:lstStyle/>
        <a:p>
          <a:r>
            <a:rPr lang="es-MX" sz="1400" dirty="0"/>
            <a:t>Pago de servicios profesionales.</a:t>
          </a:r>
        </a:p>
      </dgm:t>
    </dgm:pt>
    <dgm:pt modelId="{FFA7A183-252A-4D8D-A896-311D3E4E4E33}" type="parTrans" cxnId="{3E0F06CE-5645-40E6-BCF9-22470E97ECB5}">
      <dgm:prSet/>
      <dgm:spPr/>
      <dgm:t>
        <a:bodyPr/>
        <a:lstStyle/>
        <a:p>
          <a:endParaRPr lang="es-MX"/>
        </a:p>
      </dgm:t>
    </dgm:pt>
    <dgm:pt modelId="{704FA1AA-74E4-42F2-B9C2-1367815080AC}" type="sibTrans" cxnId="{3E0F06CE-5645-40E6-BCF9-22470E97ECB5}">
      <dgm:prSet/>
      <dgm:spPr/>
      <dgm:t>
        <a:bodyPr/>
        <a:lstStyle/>
        <a:p>
          <a:endParaRPr lang="es-MX"/>
        </a:p>
      </dgm:t>
    </dgm:pt>
    <dgm:pt modelId="{D3AAC2C7-425B-4D7D-AF05-D3624FF52EB6}">
      <dgm:prSet phldrT="[Texto]" custT="1"/>
      <dgm:spPr/>
      <dgm:t>
        <a:bodyPr/>
        <a:lstStyle/>
        <a:p>
          <a:r>
            <a:rPr lang="es-MX" sz="1400" dirty="0"/>
            <a:t>Uso de equipo técnico, locaciones o estudio de grabación y producción.</a:t>
          </a:r>
        </a:p>
      </dgm:t>
    </dgm:pt>
    <dgm:pt modelId="{B82924C9-6505-4C00-AD85-F394374148CC}" type="parTrans" cxnId="{7F770CD0-7126-4164-8C24-59957975841D}">
      <dgm:prSet/>
      <dgm:spPr/>
      <dgm:t>
        <a:bodyPr/>
        <a:lstStyle/>
        <a:p>
          <a:endParaRPr lang="es-MX"/>
        </a:p>
      </dgm:t>
    </dgm:pt>
    <dgm:pt modelId="{88B48BDF-24EB-4FE3-9CB2-A5EF1E67E50F}" type="sibTrans" cxnId="{7F770CD0-7126-4164-8C24-59957975841D}">
      <dgm:prSet/>
      <dgm:spPr/>
      <dgm:t>
        <a:bodyPr/>
        <a:lstStyle/>
        <a:p>
          <a:endParaRPr lang="es-MX"/>
        </a:p>
      </dgm:t>
    </dgm:pt>
    <dgm:pt modelId="{362D6034-A814-4456-A0A1-391039AC67BC}">
      <dgm:prSet phldrT="[Texto]" custT="1"/>
      <dgm:spPr/>
      <dgm:t>
        <a:bodyPr/>
        <a:lstStyle/>
        <a:p>
          <a:r>
            <a:rPr lang="es-MX" sz="1400" dirty="0"/>
            <a:t>Anuncios publicitarios tendentes a la obtención del voto.</a:t>
          </a:r>
        </a:p>
      </dgm:t>
    </dgm:pt>
    <dgm:pt modelId="{C3BCA555-9624-4518-8D84-9AC1C96DFA53}" type="sibTrans" cxnId="{0834C70F-3EA4-45EE-A69D-5AE77C7FC302}">
      <dgm:prSet/>
      <dgm:spPr/>
      <dgm:t>
        <a:bodyPr/>
        <a:lstStyle/>
        <a:p>
          <a:endParaRPr lang="es-MX"/>
        </a:p>
      </dgm:t>
    </dgm:pt>
    <dgm:pt modelId="{7791891B-D97E-4208-802B-A5E55B101078}" type="parTrans" cxnId="{0834C70F-3EA4-45EE-A69D-5AE77C7FC302}">
      <dgm:prSet/>
      <dgm:spPr/>
      <dgm:t>
        <a:bodyPr/>
        <a:lstStyle/>
        <a:p>
          <a:endParaRPr lang="es-MX"/>
        </a:p>
      </dgm:t>
    </dgm:pt>
    <dgm:pt modelId="{D5A59F29-E451-4662-BF74-73F2EA6CC5D5}" type="pres">
      <dgm:prSet presAssocID="{3ACFF4D7-073D-4B12-947A-9401D8AD083D}" presName="linear" presStyleCnt="0">
        <dgm:presLayoutVars>
          <dgm:dir/>
          <dgm:animLvl val="lvl"/>
          <dgm:resizeHandles val="exact"/>
        </dgm:presLayoutVars>
      </dgm:prSet>
      <dgm:spPr/>
    </dgm:pt>
    <dgm:pt modelId="{52C5B0FD-E1D9-4ECA-9370-9DB2AEE77802}" type="pres">
      <dgm:prSet presAssocID="{58091C17-518A-406F-84DA-7ED035660354}" presName="parentLin" presStyleCnt="0"/>
      <dgm:spPr/>
    </dgm:pt>
    <dgm:pt modelId="{6D6F5640-FA0A-4583-AFDA-7773FE466F01}" type="pres">
      <dgm:prSet presAssocID="{58091C17-518A-406F-84DA-7ED035660354}" presName="parentLeftMargin" presStyleLbl="node1" presStyleIdx="0" presStyleCnt="2"/>
      <dgm:spPr/>
    </dgm:pt>
    <dgm:pt modelId="{12FC834B-E072-41C6-88B0-3ADCABC2F38C}" type="pres">
      <dgm:prSet presAssocID="{58091C17-518A-406F-84DA-7ED035660354}" presName="parentText" presStyleLbl="node1" presStyleIdx="0" presStyleCnt="2" custScaleY="36614" custLinFactNeighborX="-71153" custLinFactNeighborY="-48474">
        <dgm:presLayoutVars>
          <dgm:chMax val="0"/>
          <dgm:bulletEnabled val="1"/>
        </dgm:presLayoutVars>
      </dgm:prSet>
      <dgm:spPr/>
    </dgm:pt>
    <dgm:pt modelId="{2BCFFF83-8735-4626-8688-DE421CFA8F02}" type="pres">
      <dgm:prSet presAssocID="{58091C17-518A-406F-84DA-7ED035660354}" presName="negativeSpace" presStyleCnt="0"/>
      <dgm:spPr/>
    </dgm:pt>
    <dgm:pt modelId="{60FA10CE-E687-4F66-BFA7-5195A81304E4}" type="pres">
      <dgm:prSet presAssocID="{58091C17-518A-406F-84DA-7ED035660354}" presName="childText" presStyleLbl="conFgAcc1" presStyleIdx="0" presStyleCnt="2" custScaleY="72147" custLinFactNeighborX="-38708" custLinFactNeighborY="-91208">
        <dgm:presLayoutVars>
          <dgm:bulletEnabled val="1"/>
        </dgm:presLayoutVars>
      </dgm:prSet>
      <dgm:spPr/>
    </dgm:pt>
    <dgm:pt modelId="{EC73D088-E743-4FEC-B39B-4F24C5F9FCA6}" type="pres">
      <dgm:prSet presAssocID="{F489FCCA-9A03-484A-AE14-469D411ADEC1}" presName="spaceBetweenRectangles" presStyleCnt="0"/>
      <dgm:spPr/>
    </dgm:pt>
    <dgm:pt modelId="{0B5C442A-FF14-46F6-9F17-4A05172D515D}" type="pres">
      <dgm:prSet presAssocID="{91BDAEE8-D872-433A-B7A7-F35A6708AB31}" presName="parentLin" presStyleCnt="0"/>
      <dgm:spPr/>
    </dgm:pt>
    <dgm:pt modelId="{497CC649-A42A-4A45-8FBE-C55D9D8D2E6B}" type="pres">
      <dgm:prSet presAssocID="{91BDAEE8-D872-433A-B7A7-F35A6708AB31}" presName="parentLeftMargin" presStyleLbl="node1" presStyleIdx="0" presStyleCnt="2"/>
      <dgm:spPr/>
    </dgm:pt>
    <dgm:pt modelId="{BC94C8CD-A7AE-4677-9A11-B89FEAF4386A}" type="pres">
      <dgm:prSet presAssocID="{91BDAEE8-D872-433A-B7A7-F35A6708AB31}" presName="parentText" presStyleLbl="node1" presStyleIdx="1" presStyleCnt="2" custScaleY="36614" custLinFactNeighborX="-77735" custLinFactNeighborY="-32179">
        <dgm:presLayoutVars>
          <dgm:chMax val="0"/>
          <dgm:bulletEnabled val="1"/>
        </dgm:presLayoutVars>
      </dgm:prSet>
      <dgm:spPr/>
    </dgm:pt>
    <dgm:pt modelId="{4BD7923C-E97F-407E-9DDC-D8BA63F53557}" type="pres">
      <dgm:prSet presAssocID="{91BDAEE8-D872-433A-B7A7-F35A6708AB31}" presName="negativeSpace" presStyleCnt="0"/>
      <dgm:spPr/>
    </dgm:pt>
    <dgm:pt modelId="{14806801-5857-4E42-9A53-33F08CA1C169}" type="pres">
      <dgm:prSet presAssocID="{91BDAEE8-D872-433A-B7A7-F35A6708AB31}" presName="childText" presStyleLbl="conFgAcc1" presStyleIdx="1" presStyleCnt="2" custScaleY="62531">
        <dgm:presLayoutVars>
          <dgm:bulletEnabled val="1"/>
        </dgm:presLayoutVars>
      </dgm:prSet>
      <dgm:spPr/>
    </dgm:pt>
  </dgm:ptLst>
  <dgm:cxnLst>
    <dgm:cxn modelId="{0834C70F-3EA4-45EE-A69D-5AE77C7FC302}" srcId="{58091C17-518A-406F-84DA-7ED035660354}" destId="{362D6034-A814-4456-A0A1-391039AC67BC}" srcOrd="0" destOrd="0" parTransId="{7791891B-D97E-4208-802B-A5E55B101078}" sibTransId="{C3BCA555-9624-4518-8D84-9AC1C96DFA53}"/>
    <dgm:cxn modelId="{AAB8A916-7558-4031-B220-1EF965BF0615}" type="presOf" srcId="{362D6034-A814-4456-A0A1-391039AC67BC}" destId="{60FA10CE-E687-4F66-BFA7-5195A81304E4}" srcOrd="0" destOrd="0" presId="urn:microsoft.com/office/officeart/2005/8/layout/list1"/>
    <dgm:cxn modelId="{0DF0B016-1158-492C-B13B-AC803BAED953}" srcId="{3ACFF4D7-073D-4B12-947A-9401D8AD083D}" destId="{58091C17-518A-406F-84DA-7ED035660354}" srcOrd="0" destOrd="0" parTransId="{629ED94B-9521-4999-9412-30B2C5919FE6}" sibTransId="{F489FCCA-9A03-484A-AE14-469D411ADEC1}"/>
    <dgm:cxn modelId="{995D372E-B967-4BCA-9C6C-77C4EE8B302B}" type="presOf" srcId="{58091C17-518A-406F-84DA-7ED035660354}" destId="{12FC834B-E072-41C6-88B0-3ADCABC2F38C}" srcOrd="1" destOrd="0" presId="urn:microsoft.com/office/officeart/2005/8/layout/list1"/>
    <dgm:cxn modelId="{317AF867-06B9-460F-ADBC-172622669D6C}" type="presOf" srcId="{91BDAEE8-D872-433A-B7A7-F35A6708AB31}" destId="{497CC649-A42A-4A45-8FBE-C55D9D8D2E6B}" srcOrd="0" destOrd="0" presId="urn:microsoft.com/office/officeart/2005/8/layout/list1"/>
    <dgm:cxn modelId="{8CB8B36E-8321-42A5-B502-8B72A270F213}" type="presOf" srcId="{D3AAC2C7-425B-4D7D-AF05-D3624FF52EB6}" destId="{14806801-5857-4E42-9A53-33F08CA1C169}" srcOrd="0" destOrd="1" presId="urn:microsoft.com/office/officeart/2005/8/layout/list1"/>
    <dgm:cxn modelId="{06F67472-5ECC-4666-ADCA-013CDEB3C281}" srcId="{3ACFF4D7-073D-4B12-947A-9401D8AD083D}" destId="{91BDAEE8-D872-433A-B7A7-F35A6708AB31}" srcOrd="1" destOrd="0" parTransId="{43883C8F-6F5C-4EED-B410-E6EB4C099B55}" sibTransId="{B5049EFA-7103-48F2-9281-8111BD18036A}"/>
    <dgm:cxn modelId="{02951884-DF43-4B6D-B3F9-BF1CB01A6040}" type="presOf" srcId="{91BDAEE8-D872-433A-B7A7-F35A6708AB31}" destId="{BC94C8CD-A7AE-4677-9A11-B89FEAF4386A}" srcOrd="1" destOrd="0" presId="urn:microsoft.com/office/officeart/2005/8/layout/list1"/>
    <dgm:cxn modelId="{2948528C-0A31-4BBB-8175-29BF8F6D318A}" type="presOf" srcId="{3ACFF4D7-073D-4B12-947A-9401D8AD083D}" destId="{D5A59F29-E451-4662-BF74-73F2EA6CC5D5}" srcOrd="0" destOrd="0" presId="urn:microsoft.com/office/officeart/2005/8/layout/list1"/>
    <dgm:cxn modelId="{DDE6729D-3AED-40E2-B26D-DCC1E14A5CE8}" type="presOf" srcId="{58091C17-518A-406F-84DA-7ED035660354}" destId="{6D6F5640-FA0A-4583-AFDA-7773FE466F01}" srcOrd="0" destOrd="0" presId="urn:microsoft.com/office/officeart/2005/8/layout/list1"/>
    <dgm:cxn modelId="{3E0F06CE-5645-40E6-BCF9-22470E97ECB5}" srcId="{91BDAEE8-D872-433A-B7A7-F35A6708AB31}" destId="{814E2CA1-003A-498F-9CED-E0D94468D405}" srcOrd="0" destOrd="0" parTransId="{FFA7A183-252A-4D8D-A896-311D3E4E4E33}" sibTransId="{704FA1AA-74E4-42F2-B9C2-1367815080AC}"/>
    <dgm:cxn modelId="{7F770CD0-7126-4164-8C24-59957975841D}" srcId="{91BDAEE8-D872-433A-B7A7-F35A6708AB31}" destId="{D3AAC2C7-425B-4D7D-AF05-D3624FF52EB6}" srcOrd="1" destOrd="0" parTransId="{B82924C9-6505-4C00-AD85-F394374148CC}" sibTransId="{88B48BDF-24EB-4FE3-9CB2-A5EF1E67E50F}"/>
    <dgm:cxn modelId="{91590EF8-CBA6-42C9-B18D-90466265B155}" type="presOf" srcId="{814E2CA1-003A-498F-9CED-E0D94468D405}" destId="{14806801-5857-4E42-9A53-33F08CA1C169}" srcOrd="0" destOrd="0" presId="urn:microsoft.com/office/officeart/2005/8/layout/list1"/>
    <dgm:cxn modelId="{E5A93D52-02D0-4A74-BEFF-3A228D3F0800}" type="presParOf" srcId="{D5A59F29-E451-4662-BF74-73F2EA6CC5D5}" destId="{52C5B0FD-E1D9-4ECA-9370-9DB2AEE77802}" srcOrd="0" destOrd="0" presId="urn:microsoft.com/office/officeart/2005/8/layout/list1"/>
    <dgm:cxn modelId="{F71BBB53-DE13-49F4-9E3E-4E95B935BE29}" type="presParOf" srcId="{52C5B0FD-E1D9-4ECA-9370-9DB2AEE77802}" destId="{6D6F5640-FA0A-4583-AFDA-7773FE466F01}" srcOrd="0" destOrd="0" presId="urn:microsoft.com/office/officeart/2005/8/layout/list1"/>
    <dgm:cxn modelId="{8E5D48DD-A335-4AC1-9BCC-8C9BD1C753F3}" type="presParOf" srcId="{52C5B0FD-E1D9-4ECA-9370-9DB2AEE77802}" destId="{12FC834B-E072-41C6-88B0-3ADCABC2F38C}" srcOrd="1" destOrd="0" presId="urn:microsoft.com/office/officeart/2005/8/layout/list1"/>
    <dgm:cxn modelId="{EEDA6245-1457-4027-AB57-B9249ECC0AE2}" type="presParOf" srcId="{D5A59F29-E451-4662-BF74-73F2EA6CC5D5}" destId="{2BCFFF83-8735-4626-8688-DE421CFA8F02}" srcOrd="1" destOrd="0" presId="urn:microsoft.com/office/officeart/2005/8/layout/list1"/>
    <dgm:cxn modelId="{F267CDFD-594B-4431-B8D1-77D3FA3F300C}" type="presParOf" srcId="{D5A59F29-E451-4662-BF74-73F2EA6CC5D5}" destId="{60FA10CE-E687-4F66-BFA7-5195A81304E4}" srcOrd="2" destOrd="0" presId="urn:microsoft.com/office/officeart/2005/8/layout/list1"/>
    <dgm:cxn modelId="{987801D3-8D07-42CB-8D4B-431175FE19BF}" type="presParOf" srcId="{D5A59F29-E451-4662-BF74-73F2EA6CC5D5}" destId="{EC73D088-E743-4FEC-B39B-4F24C5F9FCA6}" srcOrd="3" destOrd="0" presId="urn:microsoft.com/office/officeart/2005/8/layout/list1"/>
    <dgm:cxn modelId="{CA626E80-18AD-48F3-B491-7D5F385D8B8E}" type="presParOf" srcId="{D5A59F29-E451-4662-BF74-73F2EA6CC5D5}" destId="{0B5C442A-FF14-46F6-9F17-4A05172D515D}" srcOrd="4" destOrd="0" presId="urn:microsoft.com/office/officeart/2005/8/layout/list1"/>
    <dgm:cxn modelId="{7C13F26E-84F2-4ABC-82F8-97856C0EA380}" type="presParOf" srcId="{0B5C442A-FF14-46F6-9F17-4A05172D515D}" destId="{497CC649-A42A-4A45-8FBE-C55D9D8D2E6B}" srcOrd="0" destOrd="0" presId="urn:microsoft.com/office/officeart/2005/8/layout/list1"/>
    <dgm:cxn modelId="{590335F8-17B5-409C-955E-965649612B80}" type="presParOf" srcId="{0B5C442A-FF14-46F6-9F17-4A05172D515D}" destId="{BC94C8CD-A7AE-4677-9A11-B89FEAF4386A}" srcOrd="1" destOrd="0" presId="urn:microsoft.com/office/officeart/2005/8/layout/list1"/>
    <dgm:cxn modelId="{2474CD42-31A0-421F-87E0-93F578DC50F5}" type="presParOf" srcId="{D5A59F29-E451-4662-BF74-73F2EA6CC5D5}" destId="{4BD7923C-E97F-407E-9DDC-D8BA63F53557}" srcOrd="5" destOrd="0" presId="urn:microsoft.com/office/officeart/2005/8/layout/list1"/>
    <dgm:cxn modelId="{653090DD-E273-4CFF-8167-F2C6FC6B692A}" type="presParOf" srcId="{D5A59F29-E451-4662-BF74-73F2EA6CC5D5}" destId="{14806801-5857-4E42-9A53-33F08CA1C16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CFF4D7-073D-4B12-947A-9401D8AD083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B40AD1-4E0E-4881-86DE-23BAE539DE50}">
      <dgm:prSet phldrT="[Texto]" custT="1"/>
      <dgm:spPr>
        <a:solidFill>
          <a:srgbClr val="7030A0"/>
        </a:solidFill>
        <a:ln>
          <a:noFill/>
        </a:ln>
      </dgm:spPr>
      <dgm:t>
        <a:bodyPr/>
        <a:lstStyle/>
        <a:p>
          <a:r>
            <a:rPr lang="es-MX" sz="2000" dirty="0"/>
            <a:t>Estudios, sondeos y encuestas</a:t>
          </a:r>
        </a:p>
      </dgm:t>
    </dgm:pt>
    <dgm:pt modelId="{E5A0ED00-30C9-454F-9D4C-33F87E199651}" type="parTrans" cxnId="{F07791A0-983F-425B-B142-BEAC4864D11A}">
      <dgm:prSet/>
      <dgm:spPr/>
      <dgm:t>
        <a:bodyPr/>
        <a:lstStyle/>
        <a:p>
          <a:endParaRPr lang="es-MX"/>
        </a:p>
      </dgm:t>
    </dgm:pt>
    <dgm:pt modelId="{5FEB45F5-31FA-4DB7-B16E-3A757D0C5DFD}" type="sibTrans" cxnId="{F07791A0-983F-425B-B142-BEAC4864D11A}">
      <dgm:prSet/>
      <dgm:spPr/>
      <dgm:t>
        <a:bodyPr/>
        <a:lstStyle/>
        <a:p>
          <a:endParaRPr lang="es-MX"/>
        </a:p>
      </dgm:t>
    </dgm:pt>
    <dgm:pt modelId="{F77B0CC2-237D-455D-B26D-1C7DA0915A0D}">
      <dgm:prSet phldrT="[Texto]" custT="1"/>
      <dgm:spPr/>
      <dgm:t>
        <a:bodyPr/>
        <a:lstStyle/>
        <a:p>
          <a:r>
            <a:rPr lang="es-MX" sz="1400" dirty="0"/>
            <a:t>Que den a conocer, durante  la campaña, preferencias electorales que hayan sido contratados por la candidatura independiente o que les hayan sido aportados.</a:t>
          </a:r>
        </a:p>
      </dgm:t>
    </dgm:pt>
    <dgm:pt modelId="{FE0C140B-2601-4039-A01A-6A3BCEE79D75}" type="parTrans" cxnId="{740B3A33-C6AC-4679-8773-6D213527962F}">
      <dgm:prSet/>
      <dgm:spPr/>
      <dgm:t>
        <a:bodyPr/>
        <a:lstStyle/>
        <a:p>
          <a:endParaRPr lang="es-MX"/>
        </a:p>
      </dgm:t>
    </dgm:pt>
    <dgm:pt modelId="{489E18CC-11B4-4D60-8733-9B41B23429B4}" type="sibTrans" cxnId="{740B3A33-C6AC-4679-8773-6D213527962F}">
      <dgm:prSet/>
      <dgm:spPr/>
      <dgm:t>
        <a:bodyPr/>
        <a:lstStyle/>
        <a:p>
          <a:endParaRPr lang="es-MX"/>
        </a:p>
      </dgm:t>
    </dgm:pt>
    <dgm:pt modelId="{E6431011-F6E2-424C-BF56-253275F5C98E}">
      <dgm:prSet phldrT="[Texto]" custT="1"/>
      <dgm:spPr>
        <a:solidFill>
          <a:srgbClr val="7030A0"/>
        </a:solidFill>
        <a:ln>
          <a:noFill/>
        </a:ln>
      </dgm:spPr>
      <dgm:t>
        <a:bodyPr/>
        <a:lstStyle/>
        <a:p>
          <a:r>
            <a:rPr lang="es-MX" sz="2000" dirty="0"/>
            <a:t>De Jornada Electoral</a:t>
          </a:r>
        </a:p>
      </dgm:t>
    </dgm:pt>
    <dgm:pt modelId="{46F7E36E-8B35-459D-A9BB-9641176CC812}" type="parTrans" cxnId="{DD55B09F-92FB-4FAC-A19A-6D87D8ABAD01}">
      <dgm:prSet/>
      <dgm:spPr/>
      <dgm:t>
        <a:bodyPr/>
        <a:lstStyle/>
        <a:p>
          <a:endParaRPr lang="es-MX"/>
        </a:p>
      </dgm:t>
    </dgm:pt>
    <dgm:pt modelId="{AB189F86-24E9-409A-8149-A6B6ADEB262B}" type="sibTrans" cxnId="{DD55B09F-92FB-4FAC-A19A-6D87D8ABAD01}">
      <dgm:prSet/>
      <dgm:spPr/>
      <dgm:t>
        <a:bodyPr/>
        <a:lstStyle/>
        <a:p>
          <a:endParaRPr lang="es-MX"/>
        </a:p>
      </dgm:t>
    </dgm:pt>
    <dgm:pt modelId="{9207D132-43F0-4C5B-829F-9328875DD059}">
      <dgm:prSet phldrT="[Texto]" custT="1"/>
      <dgm:spPr/>
      <dgm:t>
        <a:bodyPr/>
        <a:lstStyle/>
        <a:p>
          <a:r>
            <a:rPr lang="es-MX" sz="1400" dirty="0"/>
            <a:t>Aportaciones y pagos en dinero o especie dados a sus representantes de casilla y generales; así como las encuestas de salida o conteos rápidos.</a:t>
          </a:r>
        </a:p>
      </dgm:t>
    </dgm:pt>
    <dgm:pt modelId="{FF065532-02A8-4E32-A33A-63BC647B30D6}" type="parTrans" cxnId="{60320CC8-32F4-43C1-A89D-89AFB1E72CF8}">
      <dgm:prSet/>
      <dgm:spPr/>
      <dgm:t>
        <a:bodyPr/>
        <a:lstStyle/>
        <a:p>
          <a:endParaRPr lang="es-MX"/>
        </a:p>
      </dgm:t>
    </dgm:pt>
    <dgm:pt modelId="{7BBC0334-4135-442C-9BAE-14D9F1A3186C}" type="sibTrans" cxnId="{60320CC8-32F4-43C1-A89D-89AFB1E72CF8}">
      <dgm:prSet/>
      <dgm:spPr/>
      <dgm:t>
        <a:bodyPr/>
        <a:lstStyle/>
        <a:p>
          <a:endParaRPr lang="es-MX"/>
        </a:p>
      </dgm:t>
    </dgm:pt>
    <dgm:pt modelId="{D5A59F29-E451-4662-BF74-73F2EA6CC5D5}" type="pres">
      <dgm:prSet presAssocID="{3ACFF4D7-073D-4B12-947A-9401D8AD083D}" presName="linear" presStyleCnt="0">
        <dgm:presLayoutVars>
          <dgm:dir/>
          <dgm:animLvl val="lvl"/>
          <dgm:resizeHandles val="exact"/>
        </dgm:presLayoutVars>
      </dgm:prSet>
      <dgm:spPr/>
    </dgm:pt>
    <dgm:pt modelId="{DD667482-8CC1-4769-A7FF-B4D71EBE6D64}" type="pres">
      <dgm:prSet presAssocID="{D9B40AD1-4E0E-4881-86DE-23BAE539DE50}" presName="parentLin" presStyleCnt="0"/>
      <dgm:spPr/>
    </dgm:pt>
    <dgm:pt modelId="{17549C53-C0A7-4529-A387-34FD0B120A24}" type="pres">
      <dgm:prSet presAssocID="{D9B40AD1-4E0E-4881-86DE-23BAE539DE50}" presName="parentLeftMargin" presStyleLbl="node1" presStyleIdx="0" presStyleCnt="2"/>
      <dgm:spPr/>
    </dgm:pt>
    <dgm:pt modelId="{2C2DE73C-079D-46E5-A6D7-1DD129EF8BA9}" type="pres">
      <dgm:prSet presAssocID="{D9B40AD1-4E0E-4881-86DE-23BAE539DE50}" presName="parentText" presStyleLbl="node1" presStyleIdx="0" presStyleCnt="2" custScaleY="42138" custLinFactNeighborX="-79261" custLinFactNeighborY="-28863">
        <dgm:presLayoutVars>
          <dgm:chMax val="0"/>
          <dgm:bulletEnabled val="1"/>
        </dgm:presLayoutVars>
      </dgm:prSet>
      <dgm:spPr/>
    </dgm:pt>
    <dgm:pt modelId="{A0D21B02-B4F9-472A-AD55-03BD7063B622}" type="pres">
      <dgm:prSet presAssocID="{D9B40AD1-4E0E-4881-86DE-23BAE539DE50}" presName="negativeSpace" presStyleCnt="0"/>
      <dgm:spPr/>
    </dgm:pt>
    <dgm:pt modelId="{4F4E8A7C-0146-424B-97A8-C80D07708294}" type="pres">
      <dgm:prSet presAssocID="{D9B40AD1-4E0E-4881-86DE-23BAE539DE50}" presName="childText" presStyleLbl="conFgAcc1" presStyleIdx="0" presStyleCnt="2" custScaleY="54538">
        <dgm:presLayoutVars>
          <dgm:bulletEnabled val="1"/>
        </dgm:presLayoutVars>
      </dgm:prSet>
      <dgm:spPr/>
    </dgm:pt>
    <dgm:pt modelId="{4B3D0536-196F-45F3-A125-6501AC41D9EE}" type="pres">
      <dgm:prSet presAssocID="{5FEB45F5-31FA-4DB7-B16E-3A757D0C5DFD}" presName="spaceBetweenRectangles" presStyleCnt="0"/>
      <dgm:spPr/>
    </dgm:pt>
    <dgm:pt modelId="{889C3921-DD66-4A7D-B8B7-E00502423597}" type="pres">
      <dgm:prSet presAssocID="{E6431011-F6E2-424C-BF56-253275F5C98E}" presName="parentLin" presStyleCnt="0"/>
      <dgm:spPr/>
    </dgm:pt>
    <dgm:pt modelId="{E36E7B32-90BD-4531-B4FC-FFAA6362AD86}" type="pres">
      <dgm:prSet presAssocID="{E6431011-F6E2-424C-BF56-253275F5C98E}" presName="parentLeftMargin" presStyleLbl="node1" presStyleIdx="0" presStyleCnt="2"/>
      <dgm:spPr/>
    </dgm:pt>
    <dgm:pt modelId="{497E9298-B0AC-413D-8D1F-478EE52AC4DF}" type="pres">
      <dgm:prSet presAssocID="{E6431011-F6E2-424C-BF56-253275F5C98E}" presName="parentText" presStyleLbl="node1" presStyleIdx="1" presStyleCnt="2" custScaleY="42138" custLinFactNeighborX="-79261" custLinFactNeighborY="-20743">
        <dgm:presLayoutVars>
          <dgm:chMax val="0"/>
          <dgm:bulletEnabled val="1"/>
        </dgm:presLayoutVars>
      </dgm:prSet>
      <dgm:spPr/>
    </dgm:pt>
    <dgm:pt modelId="{827DE188-EBD5-415E-9B0D-2C0708F491B4}" type="pres">
      <dgm:prSet presAssocID="{E6431011-F6E2-424C-BF56-253275F5C98E}" presName="negativeSpace" presStyleCnt="0"/>
      <dgm:spPr/>
    </dgm:pt>
    <dgm:pt modelId="{496FEE6E-F2BB-4042-9FEE-8DD28D375A1C}" type="pres">
      <dgm:prSet presAssocID="{E6431011-F6E2-424C-BF56-253275F5C98E}" presName="childText" presStyleLbl="conFgAcc1" presStyleIdx="1" presStyleCnt="2" custScaleY="87449" custLinFactNeighborX="-914" custLinFactNeighborY="21922">
        <dgm:presLayoutVars>
          <dgm:bulletEnabled val="1"/>
        </dgm:presLayoutVars>
      </dgm:prSet>
      <dgm:spPr/>
    </dgm:pt>
  </dgm:ptLst>
  <dgm:cxnLst>
    <dgm:cxn modelId="{740B3A33-C6AC-4679-8773-6D213527962F}" srcId="{D9B40AD1-4E0E-4881-86DE-23BAE539DE50}" destId="{F77B0CC2-237D-455D-B26D-1C7DA0915A0D}" srcOrd="0" destOrd="0" parTransId="{FE0C140B-2601-4039-A01A-6A3BCEE79D75}" sibTransId="{489E18CC-11B4-4D60-8733-9B41B23429B4}"/>
    <dgm:cxn modelId="{8F02893E-918B-4DFD-BCDD-3853EB82C841}" type="presOf" srcId="{E6431011-F6E2-424C-BF56-253275F5C98E}" destId="{497E9298-B0AC-413D-8D1F-478EE52AC4DF}" srcOrd="1" destOrd="0" presId="urn:microsoft.com/office/officeart/2005/8/layout/list1"/>
    <dgm:cxn modelId="{5936E142-9884-4426-9302-2D376A570B0F}" type="presOf" srcId="{9207D132-43F0-4C5B-829F-9328875DD059}" destId="{496FEE6E-F2BB-4042-9FEE-8DD28D375A1C}" srcOrd="0" destOrd="0" presId="urn:microsoft.com/office/officeart/2005/8/layout/list1"/>
    <dgm:cxn modelId="{2948528C-0A31-4BBB-8175-29BF8F6D318A}" type="presOf" srcId="{3ACFF4D7-073D-4B12-947A-9401D8AD083D}" destId="{D5A59F29-E451-4662-BF74-73F2EA6CC5D5}" srcOrd="0" destOrd="0" presId="urn:microsoft.com/office/officeart/2005/8/layout/list1"/>
    <dgm:cxn modelId="{AB946799-3314-4E0D-A8F3-601A32B0FD9B}" type="presOf" srcId="{F77B0CC2-237D-455D-B26D-1C7DA0915A0D}" destId="{4F4E8A7C-0146-424B-97A8-C80D07708294}" srcOrd="0" destOrd="0" presId="urn:microsoft.com/office/officeart/2005/8/layout/list1"/>
    <dgm:cxn modelId="{DD55B09F-92FB-4FAC-A19A-6D87D8ABAD01}" srcId="{3ACFF4D7-073D-4B12-947A-9401D8AD083D}" destId="{E6431011-F6E2-424C-BF56-253275F5C98E}" srcOrd="1" destOrd="0" parTransId="{46F7E36E-8B35-459D-A9BB-9641176CC812}" sibTransId="{AB189F86-24E9-409A-8149-A6B6ADEB262B}"/>
    <dgm:cxn modelId="{F07791A0-983F-425B-B142-BEAC4864D11A}" srcId="{3ACFF4D7-073D-4B12-947A-9401D8AD083D}" destId="{D9B40AD1-4E0E-4881-86DE-23BAE539DE50}" srcOrd="0" destOrd="0" parTransId="{E5A0ED00-30C9-454F-9D4C-33F87E199651}" sibTransId="{5FEB45F5-31FA-4DB7-B16E-3A757D0C5DFD}"/>
    <dgm:cxn modelId="{C0D0E1C1-9A62-479E-BE3B-A8ABAFE77C1F}" type="presOf" srcId="{E6431011-F6E2-424C-BF56-253275F5C98E}" destId="{E36E7B32-90BD-4531-B4FC-FFAA6362AD86}" srcOrd="0" destOrd="0" presId="urn:microsoft.com/office/officeart/2005/8/layout/list1"/>
    <dgm:cxn modelId="{60320CC8-32F4-43C1-A89D-89AFB1E72CF8}" srcId="{E6431011-F6E2-424C-BF56-253275F5C98E}" destId="{9207D132-43F0-4C5B-829F-9328875DD059}" srcOrd="0" destOrd="0" parTransId="{FF065532-02A8-4E32-A33A-63BC647B30D6}" sibTransId="{7BBC0334-4135-442C-9BAE-14D9F1A3186C}"/>
    <dgm:cxn modelId="{4876ECCF-B3B4-4ABB-B740-C2A11C7539CC}" type="presOf" srcId="{D9B40AD1-4E0E-4881-86DE-23BAE539DE50}" destId="{17549C53-C0A7-4529-A387-34FD0B120A24}" srcOrd="0" destOrd="0" presId="urn:microsoft.com/office/officeart/2005/8/layout/list1"/>
    <dgm:cxn modelId="{5DD11FF9-E838-4E46-90DC-6E5E50823E98}" type="presOf" srcId="{D9B40AD1-4E0E-4881-86DE-23BAE539DE50}" destId="{2C2DE73C-079D-46E5-A6D7-1DD129EF8BA9}" srcOrd="1" destOrd="0" presId="urn:microsoft.com/office/officeart/2005/8/layout/list1"/>
    <dgm:cxn modelId="{01E69564-A56E-47C8-ACDC-A568F241895E}" type="presParOf" srcId="{D5A59F29-E451-4662-BF74-73F2EA6CC5D5}" destId="{DD667482-8CC1-4769-A7FF-B4D71EBE6D64}" srcOrd="0" destOrd="0" presId="urn:microsoft.com/office/officeart/2005/8/layout/list1"/>
    <dgm:cxn modelId="{5080D72B-E761-4A79-BEFD-9FDF8D1357B4}" type="presParOf" srcId="{DD667482-8CC1-4769-A7FF-B4D71EBE6D64}" destId="{17549C53-C0A7-4529-A387-34FD0B120A24}" srcOrd="0" destOrd="0" presId="urn:microsoft.com/office/officeart/2005/8/layout/list1"/>
    <dgm:cxn modelId="{F9BE835D-88B3-41B6-B315-1F25349AD08D}" type="presParOf" srcId="{DD667482-8CC1-4769-A7FF-B4D71EBE6D64}" destId="{2C2DE73C-079D-46E5-A6D7-1DD129EF8BA9}" srcOrd="1" destOrd="0" presId="urn:microsoft.com/office/officeart/2005/8/layout/list1"/>
    <dgm:cxn modelId="{71316938-0F0B-4D9A-9294-909EE9F25AB0}" type="presParOf" srcId="{D5A59F29-E451-4662-BF74-73F2EA6CC5D5}" destId="{A0D21B02-B4F9-472A-AD55-03BD7063B622}" srcOrd="1" destOrd="0" presId="urn:microsoft.com/office/officeart/2005/8/layout/list1"/>
    <dgm:cxn modelId="{03C1DF7E-26D6-4F4A-8BDF-745C7544643D}" type="presParOf" srcId="{D5A59F29-E451-4662-BF74-73F2EA6CC5D5}" destId="{4F4E8A7C-0146-424B-97A8-C80D07708294}" srcOrd="2" destOrd="0" presId="urn:microsoft.com/office/officeart/2005/8/layout/list1"/>
    <dgm:cxn modelId="{EEE29A01-8171-4CD4-B4F5-2518EE816099}" type="presParOf" srcId="{D5A59F29-E451-4662-BF74-73F2EA6CC5D5}" destId="{4B3D0536-196F-45F3-A125-6501AC41D9EE}" srcOrd="3" destOrd="0" presId="urn:microsoft.com/office/officeart/2005/8/layout/list1"/>
    <dgm:cxn modelId="{FCC4D9AF-8D21-4BEF-A214-88890BE2C0EA}" type="presParOf" srcId="{D5A59F29-E451-4662-BF74-73F2EA6CC5D5}" destId="{889C3921-DD66-4A7D-B8B7-E00502423597}" srcOrd="4" destOrd="0" presId="urn:microsoft.com/office/officeart/2005/8/layout/list1"/>
    <dgm:cxn modelId="{AB8DE3FB-3473-46A1-924E-46ED96F80BF0}" type="presParOf" srcId="{889C3921-DD66-4A7D-B8B7-E00502423597}" destId="{E36E7B32-90BD-4531-B4FC-FFAA6362AD86}" srcOrd="0" destOrd="0" presId="urn:microsoft.com/office/officeart/2005/8/layout/list1"/>
    <dgm:cxn modelId="{5C0C3CA5-B486-4ED2-AC78-60821BFDDBBC}" type="presParOf" srcId="{889C3921-DD66-4A7D-B8B7-E00502423597}" destId="{497E9298-B0AC-413D-8D1F-478EE52AC4DF}" srcOrd="1" destOrd="0" presId="urn:microsoft.com/office/officeart/2005/8/layout/list1"/>
    <dgm:cxn modelId="{E8511566-21A3-42A8-AE7C-ED60A821AB79}" type="presParOf" srcId="{D5A59F29-E451-4662-BF74-73F2EA6CC5D5}" destId="{827DE188-EBD5-415E-9B0D-2C0708F491B4}" srcOrd="5" destOrd="0" presId="urn:microsoft.com/office/officeart/2005/8/layout/list1"/>
    <dgm:cxn modelId="{00EF8F57-208A-4754-A3D5-7D5AD0361EF1}" type="presParOf" srcId="{D5A59F29-E451-4662-BF74-73F2EA6CC5D5}" destId="{496FEE6E-F2BB-4042-9FEE-8DD28D375A1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56933C-C0B6-4384-B9F5-74E20EBF8CDC}" type="doc">
      <dgm:prSet loTypeId="urn:microsoft.com/office/officeart/2009/layout/ReverseList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MX"/>
        </a:p>
      </dgm:t>
    </dgm:pt>
    <dgm:pt modelId="{ACF10BC8-8175-42EE-A25A-4FDA812BA79C}">
      <dgm:prSet phldrT="[Texto]" custT="1"/>
      <dgm:spPr/>
      <dgm:t>
        <a:bodyPr/>
        <a:lstStyle/>
        <a:p>
          <a:pPr algn="ctr">
            <a:spcAft>
              <a:spcPts val="0"/>
            </a:spcAft>
          </a:pPr>
          <a:r>
            <a:rPr lang="es-MX" sz="1600" dirty="0">
              <a:ea typeface="Calibri" panose="020F0502020204030204" pitchFamily="34" charset="0"/>
              <a:cs typeface="Calibri" panose="020F0502020204030204" pitchFamily="34" charset="0"/>
            </a:rPr>
            <a:t>*Atribución.</a:t>
          </a:r>
        </a:p>
        <a:p>
          <a:pPr algn="ctr">
            <a:spcAft>
              <a:spcPts val="0"/>
            </a:spcAft>
          </a:pPr>
          <a:r>
            <a:rPr lang="es-MX" sz="1600" dirty="0">
              <a:ea typeface="Calibri" panose="020F0502020204030204" pitchFamily="34" charset="0"/>
              <a:cs typeface="Calibri" panose="020F0502020204030204" pitchFamily="34" charset="0"/>
            </a:rPr>
            <a:t>*Procesos electorales federales y locales.</a:t>
          </a:r>
        </a:p>
        <a:p>
          <a:pPr algn="ctr">
            <a:spcAft>
              <a:spcPts val="0"/>
            </a:spcAft>
          </a:pPr>
          <a:r>
            <a:rPr lang="es-MX" sz="1600" dirty="0">
              <a:cs typeface="Calibri" panose="020F0502020204030204" pitchFamily="34" charset="0"/>
            </a:rPr>
            <a:t>* Funciones de comprobación, investigación, información y asesoramiento.</a:t>
          </a:r>
          <a:endParaRPr lang="es-MX" sz="1600" dirty="0"/>
        </a:p>
      </dgm:t>
    </dgm:pt>
    <dgm:pt modelId="{0B347A57-9F18-4744-B731-08124F70A44D}" type="parTrans" cxnId="{29C1CD65-4844-4269-9D1C-56D60258311B}">
      <dgm:prSet/>
      <dgm:spPr/>
      <dgm:t>
        <a:bodyPr/>
        <a:lstStyle/>
        <a:p>
          <a:endParaRPr lang="es-MX"/>
        </a:p>
      </dgm:t>
    </dgm:pt>
    <dgm:pt modelId="{6DA69B33-23CE-47B1-812F-C7FEC2E06900}" type="sibTrans" cxnId="{29C1CD65-4844-4269-9D1C-56D60258311B}">
      <dgm:prSet/>
      <dgm:spPr/>
      <dgm:t>
        <a:bodyPr/>
        <a:lstStyle/>
        <a:p>
          <a:endParaRPr lang="es-MX"/>
        </a:p>
      </dgm:t>
    </dgm:pt>
    <dgm:pt modelId="{FF8B3C6D-263D-412D-98E7-51078E1BCEEE}">
      <dgm:prSet phldrT="[Texto]" custT="1"/>
      <dgm:spPr/>
      <dgm:t>
        <a:bodyPr/>
        <a:lstStyle/>
        <a:p>
          <a:pPr algn="just"/>
          <a:r>
            <a:rPr lang="es-MX" sz="1600" dirty="0"/>
            <a:t>*Obligación de presentar los informes respecto del origen y monto de los recursos </a:t>
          </a:r>
          <a:r>
            <a:rPr lang="es-MX" sz="1600"/>
            <a:t>que reciban, </a:t>
          </a:r>
          <a:r>
            <a:rPr lang="es-MX" sz="1600" dirty="0"/>
            <a:t>así como su destino y aplicación.</a:t>
          </a:r>
        </a:p>
      </dgm:t>
    </dgm:pt>
    <dgm:pt modelId="{3A162786-8C6A-42D7-8BD8-88EC737A294E}" type="parTrans" cxnId="{CE9E8A11-F974-480D-A90D-135154FA8AA6}">
      <dgm:prSet/>
      <dgm:spPr/>
      <dgm:t>
        <a:bodyPr/>
        <a:lstStyle/>
        <a:p>
          <a:endParaRPr lang="es-MX"/>
        </a:p>
      </dgm:t>
    </dgm:pt>
    <dgm:pt modelId="{0317460E-1607-447E-95CC-341AE799BBC9}" type="sibTrans" cxnId="{CE9E8A11-F974-480D-A90D-135154FA8AA6}">
      <dgm:prSet/>
      <dgm:spPr/>
      <dgm:t>
        <a:bodyPr/>
        <a:lstStyle/>
        <a:p>
          <a:endParaRPr lang="es-MX"/>
        </a:p>
      </dgm:t>
    </dgm:pt>
    <dgm:pt modelId="{537F9502-D916-4EF6-B7C2-BED85A31A7DC}" type="pres">
      <dgm:prSet presAssocID="{2256933C-C0B6-4384-B9F5-74E20EBF8CDC}" presName="Name0" presStyleCnt="0">
        <dgm:presLayoutVars>
          <dgm:chMax val="2"/>
          <dgm:chPref val="2"/>
          <dgm:animLvl val="lvl"/>
        </dgm:presLayoutVars>
      </dgm:prSet>
      <dgm:spPr/>
    </dgm:pt>
    <dgm:pt modelId="{ED881DDA-334C-49E6-A109-628900A94E62}" type="pres">
      <dgm:prSet presAssocID="{2256933C-C0B6-4384-B9F5-74E20EBF8CDC}" presName="LeftText" presStyleLbl="revTx" presStyleIdx="0" presStyleCnt="0">
        <dgm:presLayoutVars>
          <dgm:bulletEnabled val="1"/>
        </dgm:presLayoutVars>
      </dgm:prSet>
      <dgm:spPr/>
    </dgm:pt>
    <dgm:pt modelId="{96E98A13-7B08-4F54-AC82-CBB2F0F56E81}" type="pres">
      <dgm:prSet presAssocID="{2256933C-C0B6-4384-B9F5-74E20EBF8CDC}" presName="LeftNode" presStyleLbl="bgImgPlace1" presStyleIdx="0" presStyleCnt="2" custScaleX="485190" custScaleY="88366" custLinFactX="-100000" custLinFactNeighborX="-119375" custLinFactNeighborY="860">
        <dgm:presLayoutVars>
          <dgm:chMax val="2"/>
          <dgm:chPref val="2"/>
        </dgm:presLayoutVars>
      </dgm:prSet>
      <dgm:spPr/>
    </dgm:pt>
    <dgm:pt modelId="{5E8616BA-1951-4F31-9614-48340EAA10F2}" type="pres">
      <dgm:prSet presAssocID="{2256933C-C0B6-4384-B9F5-74E20EBF8CDC}" presName="RightText" presStyleLbl="revTx" presStyleIdx="0" presStyleCnt="0">
        <dgm:presLayoutVars>
          <dgm:bulletEnabled val="1"/>
        </dgm:presLayoutVars>
      </dgm:prSet>
      <dgm:spPr/>
    </dgm:pt>
    <dgm:pt modelId="{9FCF4EB9-4031-47D2-B49D-63A75E396C93}" type="pres">
      <dgm:prSet presAssocID="{2256933C-C0B6-4384-B9F5-74E20EBF8CDC}" presName="RightNode" presStyleLbl="bgImgPlace1" presStyleIdx="1" presStyleCnt="2" custScaleX="490499" custScaleY="81360" custLinFactX="90417" custLinFactNeighborX="100000" custLinFactNeighborY="-838">
        <dgm:presLayoutVars>
          <dgm:chMax val="0"/>
          <dgm:chPref val="0"/>
        </dgm:presLayoutVars>
      </dgm:prSet>
      <dgm:spPr/>
    </dgm:pt>
    <dgm:pt modelId="{C7309E68-A99B-4D37-9E4C-832E9C64A26A}" type="pres">
      <dgm:prSet presAssocID="{2256933C-C0B6-4384-B9F5-74E20EBF8CDC}" presName="TopArrow" presStyleLbl="node1" presStyleIdx="0" presStyleCnt="2" custLinFactNeighborX="-6158" custLinFactNeighborY="16810"/>
      <dgm:spPr/>
    </dgm:pt>
    <dgm:pt modelId="{0F514848-726F-4C32-8501-E5796A824569}" type="pres">
      <dgm:prSet presAssocID="{2256933C-C0B6-4384-B9F5-74E20EBF8CDC}" presName="BottomArrow" presStyleLbl="node1" presStyleIdx="1" presStyleCnt="2" custLinFactNeighborX="-3151" custLinFactNeighborY="-16813"/>
      <dgm:spPr/>
    </dgm:pt>
  </dgm:ptLst>
  <dgm:cxnLst>
    <dgm:cxn modelId="{CE9E8A11-F974-480D-A90D-135154FA8AA6}" srcId="{2256933C-C0B6-4384-B9F5-74E20EBF8CDC}" destId="{FF8B3C6D-263D-412D-98E7-51078E1BCEEE}" srcOrd="1" destOrd="0" parTransId="{3A162786-8C6A-42D7-8BD8-88EC737A294E}" sibTransId="{0317460E-1607-447E-95CC-341AE799BBC9}"/>
    <dgm:cxn modelId="{7188CC16-BC32-4A3B-B412-BDFD7E92B5B1}" type="presOf" srcId="{2256933C-C0B6-4384-B9F5-74E20EBF8CDC}" destId="{537F9502-D916-4EF6-B7C2-BED85A31A7DC}" srcOrd="0" destOrd="0" presId="urn:microsoft.com/office/officeart/2009/layout/ReverseList"/>
    <dgm:cxn modelId="{69865637-C461-4CCF-A03E-70DA05D1EB4B}" type="presOf" srcId="{ACF10BC8-8175-42EE-A25A-4FDA812BA79C}" destId="{ED881DDA-334C-49E6-A109-628900A94E62}" srcOrd="0" destOrd="0" presId="urn:microsoft.com/office/officeart/2009/layout/ReverseList"/>
    <dgm:cxn modelId="{29C1CD65-4844-4269-9D1C-56D60258311B}" srcId="{2256933C-C0B6-4384-B9F5-74E20EBF8CDC}" destId="{ACF10BC8-8175-42EE-A25A-4FDA812BA79C}" srcOrd="0" destOrd="0" parTransId="{0B347A57-9F18-4744-B731-08124F70A44D}" sibTransId="{6DA69B33-23CE-47B1-812F-C7FEC2E06900}"/>
    <dgm:cxn modelId="{6E5C1282-0D6F-44FC-A1DF-FBDCE3A8E5DD}" type="presOf" srcId="{FF8B3C6D-263D-412D-98E7-51078E1BCEEE}" destId="{5E8616BA-1951-4F31-9614-48340EAA10F2}" srcOrd="0" destOrd="0" presId="urn:microsoft.com/office/officeart/2009/layout/ReverseList"/>
    <dgm:cxn modelId="{B8696EA6-9C77-4682-B0C1-6FE6FE859173}" type="presOf" srcId="{FF8B3C6D-263D-412D-98E7-51078E1BCEEE}" destId="{9FCF4EB9-4031-47D2-B49D-63A75E396C93}" srcOrd="1" destOrd="0" presId="urn:microsoft.com/office/officeart/2009/layout/ReverseList"/>
    <dgm:cxn modelId="{1DB067D3-EAA2-4F6A-9DA2-95B9BF30710C}" type="presOf" srcId="{ACF10BC8-8175-42EE-A25A-4FDA812BA79C}" destId="{96E98A13-7B08-4F54-AC82-CBB2F0F56E81}" srcOrd="1" destOrd="0" presId="urn:microsoft.com/office/officeart/2009/layout/ReverseList"/>
    <dgm:cxn modelId="{F22BE161-CA19-46B0-9497-A21ECFA6D0E5}" type="presParOf" srcId="{537F9502-D916-4EF6-B7C2-BED85A31A7DC}" destId="{ED881DDA-334C-49E6-A109-628900A94E62}" srcOrd="0" destOrd="0" presId="urn:microsoft.com/office/officeart/2009/layout/ReverseList"/>
    <dgm:cxn modelId="{F441CEBD-BA25-475D-9983-756807C20B92}" type="presParOf" srcId="{537F9502-D916-4EF6-B7C2-BED85A31A7DC}" destId="{96E98A13-7B08-4F54-AC82-CBB2F0F56E81}" srcOrd="1" destOrd="0" presId="urn:microsoft.com/office/officeart/2009/layout/ReverseList"/>
    <dgm:cxn modelId="{0F41F902-988D-4D4B-BBFC-54354F3936A0}" type="presParOf" srcId="{537F9502-D916-4EF6-B7C2-BED85A31A7DC}" destId="{5E8616BA-1951-4F31-9614-48340EAA10F2}" srcOrd="2" destOrd="0" presId="urn:microsoft.com/office/officeart/2009/layout/ReverseList"/>
    <dgm:cxn modelId="{B88FC997-D5D2-4579-95B8-C1A287344AD1}" type="presParOf" srcId="{537F9502-D916-4EF6-B7C2-BED85A31A7DC}" destId="{9FCF4EB9-4031-47D2-B49D-63A75E396C93}" srcOrd="3" destOrd="0" presId="urn:microsoft.com/office/officeart/2009/layout/ReverseList"/>
    <dgm:cxn modelId="{E07E8DB4-E932-4F5B-922C-58A79B6A519F}" type="presParOf" srcId="{537F9502-D916-4EF6-B7C2-BED85A31A7DC}" destId="{C7309E68-A99B-4D37-9E4C-832E9C64A26A}" srcOrd="4" destOrd="0" presId="urn:microsoft.com/office/officeart/2009/layout/ReverseList"/>
    <dgm:cxn modelId="{5E7F71E9-A0DD-461B-9234-7A085D68970F}" type="presParOf" srcId="{537F9502-D916-4EF6-B7C2-BED85A31A7DC}" destId="{0F514848-726F-4C32-8501-E5796A824569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B5F89-8E12-49D1-B6C0-886A22ADF802}">
      <dsp:nvSpPr>
        <dsp:cNvPr id="0" name=""/>
        <dsp:cNvSpPr/>
      </dsp:nvSpPr>
      <dsp:spPr>
        <a:xfrm>
          <a:off x="1994366" y="919"/>
          <a:ext cx="1922211" cy="961105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Fuentes de financiamiento de las candidaturas </a:t>
          </a:r>
          <a:r>
            <a:rPr lang="es-MX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independientes durante las campañas</a:t>
          </a:r>
        </a:p>
      </dsp:txBody>
      <dsp:txXfrm>
        <a:off x="2022516" y="29069"/>
        <a:ext cx="1865911" cy="904805"/>
      </dsp:txXfrm>
    </dsp:sp>
    <dsp:sp modelId="{A754D960-56A1-4B93-846F-3AA60F50D3FA}">
      <dsp:nvSpPr>
        <dsp:cNvPr id="0" name=""/>
        <dsp:cNvSpPr/>
      </dsp:nvSpPr>
      <dsp:spPr>
        <a:xfrm rot="2962479">
          <a:off x="3283302" y="1249488"/>
          <a:ext cx="950635" cy="33638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400" kern="1200"/>
        </a:p>
      </dsp:txBody>
      <dsp:txXfrm>
        <a:off x="3384218" y="1316765"/>
        <a:ext cx="748803" cy="201833"/>
      </dsp:txXfrm>
    </dsp:sp>
    <dsp:sp modelId="{BD71133F-597D-4879-9848-1E25A19DE7AD}">
      <dsp:nvSpPr>
        <dsp:cNvPr id="0" name=""/>
        <dsp:cNvSpPr/>
      </dsp:nvSpPr>
      <dsp:spPr>
        <a:xfrm>
          <a:off x="3600661" y="1873338"/>
          <a:ext cx="1922211" cy="961105"/>
        </a:xfrm>
        <a:prstGeom prst="roundRect">
          <a:avLst>
            <a:gd name="adj" fmla="val 10000"/>
          </a:avLst>
        </a:prstGeom>
        <a:solidFill>
          <a:srgbClr val="CC99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2. Financiamiento privado</a:t>
          </a:r>
        </a:p>
      </dsp:txBody>
      <dsp:txXfrm>
        <a:off x="3628811" y="1901488"/>
        <a:ext cx="1865911" cy="904805"/>
      </dsp:txXfrm>
    </dsp:sp>
    <dsp:sp modelId="{3FDDAC98-8F6C-4172-B95B-F5D903F367ED}">
      <dsp:nvSpPr>
        <dsp:cNvPr id="0" name=""/>
        <dsp:cNvSpPr/>
      </dsp:nvSpPr>
      <dsp:spPr>
        <a:xfrm rot="10800005">
          <a:off x="2499865" y="2185695"/>
          <a:ext cx="950635" cy="33638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400" kern="1200"/>
        </a:p>
      </dsp:txBody>
      <dsp:txXfrm rot="10800000">
        <a:off x="2600781" y="2252972"/>
        <a:ext cx="748803" cy="201833"/>
      </dsp:txXfrm>
    </dsp:sp>
    <dsp:sp modelId="{17A36E46-D0D5-4C9F-8C48-21DD874CD6F1}">
      <dsp:nvSpPr>
        <dsp:cNvPr id="0" name=""/>
        <dsp:cNvSpPr/>
      </dsp:nvSpPr>
      <dsp:spPr>
        <a:xfrm>
          <a:off x="427492" y="1873333"/>
          <a:ext cx="1922211" cy="961105"/>
        </a:xfrm>
        <a:prstGeom prst="roundRect">
          <a:avLst>
            <a:gd name="adj" fmla="val 10000"/>
          </a:avLst>
        </a:prstGeom>
        <a:solidFill>
          <a:srgbClr val="CC99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1. Financiamiento público</a:t>
          </a:r>
        </a:p>
      </dsp:txBody>
      <dsp:txXfrm>
        <a:off x="455642" y="1901483"/>
        <a:ext cx="1865911" cy="904805"/>
      </dsp:txXfrm>
    </dsp:sp>
    <dsp:sp modelId="{95621699-EA1F-47E5-9B02-EAE5868AE566}">
      <dsp:nvSpPr>
        <dsp:cNvPr id="0" name=""/>
        <dsp:cNvSpPr/>
      </dsp:nvSpPr>
      <dsp:spPr>
        <a:xfrm rot="18595397">
          <a:off x="1696717" y="1249485"/>
          <a:ext cx="950635" cy="33638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400" kern="1200"/>
        </a:p>
      </dsp:txBody>
      <dsp:txXfrm>
        <a:off x="1797633" y="1316762"/>
        <a:ext cx="748803" cy="2018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8E2641-8DE8-4D62-8C19-2AEE470C23FD}">
      <dsp:nvSpPr>
        <dsp:cNvPr id="0" name=""/>
        <dsp:cNvSpPr/>
      </dsp:nvSpPr>
      <dsp:spPr>
        <a:xfrm>
          <a:off x="0" y="311632"/>
          <a:ext cx="8189332" cy="181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583" tIns="374904" rIns="635583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Bardas.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Mantas.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Volantes.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Equipos de sonido.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Alquiler del lugar en el que se realiza el evento público.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Propaganda utilitaria.</a:t>
          </a:r>
        </a:p>
      </dsp:txBody>
      <dsp:txXfrm>
        <a:off x="0" y="311632"/>
        <a:ext cx="8189332" cy="1814400"/>
      </dsp:txXfrm>
    </dsp:sp>
    <dsp:sp modelId="{F75E4EF7-B3A9-4CB1-91A4-1CF3B61D1B0E}">
      <dsp:nvSpPr>
        <dsp:cNvPr id="0" name=""/>
        <dsp:cNvSpPr/>
      </dsp:nvSpPr>
      <dsp:spPr>
        <a:xfrm>
          <a:off x="409466" y="45952"/>
          <a:ext cx="5732532" cy="531360"/>
        </a:xfrm>
        <a:prstGeom prst="roundRect">
          <a:avLst/>
        </a:prstGeom>
        <a:solidFill>
          <a:srgbClr val="7030A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676" tIns="0" rIns="216676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De propaganda</a:t>
          </a:r>
        </a:p>
      </dsp:txBody>
      <dsp:txXfrm>
        <a:off x="435405" y="71891"/>
        <a:ext cx="5680654" cy="479482"/>
      </dsp:txXfrm>
    </dsp:sp>
    <dsp:sp modelId="{8B3EB0FE-6E04-435C-8E3B-8473DA48B05B}">
      <dsp:nvSpPr>
        <dsp:cNvPr id="0" name=""/>
        <dsp:cNvSpPr/>
      </dsp:nvSpPr>
      <dsp:spPr>
        <a:xfrm>
          <a:off x="0" y="2488913"/>
          <a:ext cx="8189332" cy="158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583" tIns="374904" rIns="635583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Sueldos del personal eventual.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Gastos de transporte de material y personal.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Viáticos.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Logística y planeación.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Seguridad privada.</a:t>
          </a:r>
        </a:p>
      </dsp:txBody>
      <dsp:txXfrm>
        <a:off x="0" y="2488913"/>
        <a:ext cx="8189332" cy="1587600"/>
      </dsp:txXfrm>
    </dsp:sp>
    <dsp:sp modelId="{27D35762-2DEC-4639-BAC6-8832F0412514}">
      <dsp:nvSpPr>
        <dsp:cNvPr id="0" name=""/>
        <dsp:cNvSpPr/>
      </dsp:nvSpPr>
      <dsp:spPr>
        <a:xfrm>
          <a:off x="409466" y="2223233"/>
          <a:ext cx="5732532" cy="531360"/>
        </a:xfrm>
        <a:prstGeom prst="roundRect">
          <a:avLst/>
        </a:prstGeom>
        <a:solidFill>
          <a:srgbClr val="7030A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676" tIns="0" rIns="216676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Operativos</a:t>
          </a:r>
        </a:p>
      </dsp:txBody>
      <dsp:txXfrm>
        <a:off x="435405" y="2249172"/>
        <a:ext cx="5680654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A10CE-E687-4F66-BFA7-5195A81304E4}">
      <dsp:nvSpPr>
        <dsp:cNvPr id="0" name=""/>
        <dsp:cNvSpPr/>
      </dsp:nvSpPr>
      <dsp:spPr>
        <a:xfrm>
          <a:off x="0" y="516654"/>
          <a:ext cx="8189332" cy="11999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583" tIns="624840" rIns="635583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Anuncios publicitarios tendentes a la obtención del voto.</a:t>
          </a:r>
        </a:p>
      </dsp:txBody>
      <dsp:txXfrm>
        <a:off x="0" y="516654"/>
        <a:ext cx="8189332" cy="1199948"/>
      </dsp:txXfrm>
    </dsp:sp>
    <dsp:sp modelId="{12FC834B-E072-41C6-88B0-3ADCABC2F38C}">
      <dsp:nvSpPr>
        <dsp:cNvPr id="0" name=""/>
        <dsp:cNvSpPr/>
      </dsp:nvSpPr>
      <dsp:spPr>
        <a:xfrm>
          <a:off x="118118" y="168958"/>
          <a:ext cx="5732532" cy="691740"/>
        </a:xfrm>
        <a:prstGeom prst="roundRect">
          <a:avLst/>
        </a:prstGeom>
        <a:solidFill>
          <a:srgbClr val="7030A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676" tIns="0" rIns="216676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Propaganda en diarios, revistas y otros medios impresos</a:t>
          </a:r>
        </a:p>
      </dsp:txBody>
      <dsp:txXfrm>
        <a:off x="151886" y="202726"/>
        <a:ext cx="5664996" cy="624204"/>
      </dsp:txXfrm>
    </dsp:sp>
    <dsp:sp modelId="{14806801-5857-4E42-9A53-33F08CA1C169}">
      <dsp:nvSpPr>
        <dsp:cNvPr id="0" name=""/>
        <dsp:cNvSpPr/>
      </dsp:nvSpPr>
      <dsp:spPr>
        <a:xfrm>
          <a:off x="0" y="2124518"/>
          <a:ext cx="8189332" cy="11660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583" tIns="624840" rIns="635583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Pago de servicios profesionales.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Uso de equipo técnico, locaciones o estudio de grabación y producción.</a:t>
          </a:r>
        </a:p>
      </dsp:txBody>
      <dsp:txXfrm>
        <a:off x="0" y="2124518"/>
        <a:ext cx="8189332" cy="1166078"/>
      </dsp:txXfrm>
    </dsp:sp>
    <dsp:sp modelId="{BC94C8CD-A7AE-4677-9A11-B89FEAF4386A}">
      <dsp:nvSpPr>
        <dsp:cNvPr id="0" name=""/>
        <dsp:cNvSpPr/>
      </dsp:nvSpPr>
      <dsp:spPr>
        <a:xfrm>
          <a:off x="91167" y="1769466"/>
          <a:ext cx="5732532" cy="691740"/>
        </a:xfrm>
        <a:prstGeom prst="roundRect">
          <a:avLst/>
        </a:prstGeom>
        <a:solidFill>
          <a:srgbClr val="7030A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676" tIns="0" rIns="216676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Producción de mensajes para radio y televisión</a:t>
          </a:r>
        </a:p>
      </dsp:txBody>
      <dsp:txXfrm>
        <a:off x="124935" y="1803234"/>
        <a:ext cx="5664996" cy="6242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4E8A7C-0146-424B-97A8-C80D07708294}">
      <dsp:nvSpPr>
        <dsp:cNvPr id="0" name=""/>
        <dsp:cNvSpPr/>
      </dsp:nvSpPr>
      <dsp:spPr>
        <a:xfrm>
          <a:off x="0" y="790599"/>
          <a:ext cx="8189332" cy="10170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583" tIns="520700" rIns="635583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Que den a conocer, durante  la campaña, preferencias electorales que hayan sido contratados por la candidatura independiente o que les hayan sido aportados.</a:t>
          </a:r>
        </a:p>
      </dsp:txBody>
      <dsp:txXfrm>
        <a:off x="0" y="790599"/>
        <a:ext cx="8189332" cy="1017024"/>
      </dsp:txXfrm>
    </dsp:sp>
    <dsp:sp modelId="{2C2DE73C-079D-46E5-A6D7-1DD129EF8BA9}">
      <dsp:nvSpPr>
        <dsp:cNvPr id="0" name=""/>
        <dsp:cNvSpPr/>
      </dsp:nvSpPr>
      <dsp:spPr>
        <a:xfrm>
          <a:off x="84919" y="393831"/>
          <a:ext cx="5732532" cy="796104"/>
        </a:xfrm>
        <a:prstGeom prst="roundRect">
          <a:avLst/>
        </a:prstGeom>
        <a:solidFill>
          <a:srgbClr val="7030A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676" tIns="0" rIns="216676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Estudios, sondeos y encuestas</a:t>
          </a:r>
        </a:p>
      </dsp:txBody>
      <dsp:txXfrm>
        <a:off x="123782" y="432694"/>
        <a:ext cx="5654806" cy="718378"/>
      </dsp:txXfrm>
    </dsp:sp>
    <dsp:sp modelId="{496FEE6E-F2BB-4042-9FEE-8DD28D375A1C}">
      <dsp:nvSpPr>
        <dsp:cNvPr id="0" name=""/>
        <dsp:cNvSpPr/>
      </dsp:nvSpPr>
      <dsp:spPr>
        <a:xfrm>
          <a:off x="0" y="2211772"/>
          <a:ext cx="8189332" cy="16307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583" tIns="520700" rIns="635583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Aportaciones y pagos en dinero o especie dados a sus representantes de casilla y generales; así como las encuestas de salida o conteos rápidos.</a:t>
          </a:r>
        </a:p>
      </dsp:txBody>
      <dsp:txXfrm>
        <a:off x="0" y="2211772"/>
        <a:ext cx="8189332" cy="1630748"/>
      </dsp:txXfrm>
    </dsp:sp>
    <dsp:sp modelId="{497E9298-B0AC-413D-8D1F-478EE52AC4DF}">
      <dsp:nvSpPr>
        <dsp:cNvPr id="0" name=""/>
        <dsp:cNvSpPr/>
      </dsp:nvSpPr>
      <dsp:spPr>
        <a:xfrm>
          <a:off x="84919" y="1761330"/>
          <a:ext cx="5732532" cy="796104"/>
        </a:xfrm>
        <a:prstGeom prst="roundRect">
          <a:avLst/>
        </a:prstGeom>
        <a:solidFill>
          <a:srgbClr val="7030A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676" tIns="0" rIns="216676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De Jornada Electoral</a:t>
          </a:r>
        </a:p>
      </dsp:txBody>
      <dsp:txXfrm>
        <a:off x="123782" y="1800193"/>
        <a:ext cx="5654806" cy="7183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98A13-7B08-4F54-AC82-CBB2F0F56E81}">
      <dsp:nvSpPr>
        <dsp:cNvPr id="0" name=""/>
        <dsp:cNvSpPr/>
      </dsp:nvSpPr>
      <dsp:spPr>
        <a:xfrm rot="16200000">
          <a:off x="1501647" y="-903232"/>
          <a:ext cx="1146588" cy="3847252"/>
        </a:xfrm>
        <a:prstGeom prst="round2SameRect">
          <a:avLst>
            <a:gd name="adj1" fmla="val 16670"/>
            <a:gd name="adj2" fmla="val 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01600" rIns="91440" bIns="10160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MX" sz="1600" kern="1200" dirty="0">
              <a:ea typeface="Calibri" panose="020F0502020204030204" pitchFamily="34" charset="0"/>
              <a:cs typeface="Calibri" panose="020F0502020204030204" pitchFamily="34" charset="0"/>
            </a:rPr>
            <a:t>*Atribución.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MX" sz="1600" kern="1200" dirty="0">
              <a:ea typeface="Calibri" panose="020F0502020204030204" pitchFamily="34" charset="0"/>
              <a:cs typeface="Calibri" panose="020F0502020204030204" pitchFamily="34" charset="0"/>
            </a:rPr>
            <a:t>*Procesos electorales federales y locales.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MX" sz="1600" kern="1200" dirty="0">
              <a:cs typeface="Calibri" panose="020F0502020204030204" pitchFamily="34" charset="0"/>
            </a:rPr>
            <a:t>* Funciones de comprobación, investigación, información y asesoramiento.</a:t>
          </a:r>
          <a:endParaRPr lang="es-MX" sz="1600" kern="1200" dirty="0"/>
        </a:p>
      </dsp:txBody>
      <dsp:txXfrm rot="5400000">
        <a:off x="207297" y="503082"/>
        <a:ext cx="3791270" cy="1034624"/>
      </dsp:txXfrm>
    </dsp:sp>
    <dsp:sp modelId="{9FCF4EB9-4031-47D2-B49D-63A75E396C93}">
      <dsp:nvSpPr>
        <dsp:cNvPr id="0" name=""/>
        <dsp:cNvSpPr/>
      </dsp:nvSpPr>
      <dsp:spPr>
        <a:xfrm rot="5400000">
          <a:off x="5625436" y="-946313"/>
          <a:ext cx="1055682" cy="3889349"/>
        </a:xfrm>
        <a:prstGeom prst="round2SameRect">
          <a:avLst>
            <a:gd name="adj1" fmla="val 16670"/>
            <a:gd name="adj2" fmla="val 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101600" rIns="60960" bIns="10160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*Obligación de presentar los informes respecto del origen y monto de los recursos </a:t>
          </a:r>
          <a:r>
            <a:rPr lang="es-MX" sz="1600" kern="1200"/>
            <a:t>que reciban, </a:t>
          </a:r>
          <a:r>
            <a:rPr lang="es-MX" sz="1600" kern="1200" dirty="0"/>
            <a:t>así como su destino y aplicación.</a:t>
          </a:r>
        </a:p>
      </dsp:txBody>
      <dsp:txXfrm rot="-5400000">
        <a:off x="4208603" y="522063"/>
        <a:ext cx="3837806" cy="952596"/>
      </dsp:txXfrm>
    </dsp:sp>
    <dsp:sp modelId="{C7309E68-A99B-4D37-9E4C-832E9C64A26A}">
      <dsp:nvSpPr>
        <dsp:cNvPr id="0" name=""/>
        <dsp:cNvSpPr/>
      </dsp:nvSpPr>
      <dsp:spPr>
        <a:xfrm>
          <a:off x="3763320" y="139338"/>
          <a:ext cx="828942" cy="828902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514848-726F-4C32-8501-E5796A824569}">
      <dsp:nvSpPr>
        <dsp:cNvPr id="0" name=""/>
        <dsp:cNvSpPr/>
      </dsp:nvSpPr>
      <dsp:spPr>
        <a:xfrm rot="10800000">
          <a:off x="3788246" y="1050001"/>
          <a:ext cx="828942" cy="828902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8F0A-FA8C-4C96-96E5-E5F3BEE2FBD3}" type="datetimeFigureOut">
              <a:rPr lang="es-MX" smtClean="0"/>
              <a:t>26/03/2024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0A9A-1C6C-44F9-8747-EC89641181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363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8F0A-FA8C-4C96-96E5-E5F3BEE2FBD3}" type="datetimeFigureOut">
              <a:rPr lang="es-MX" smtClean="0"/>
              <a:t>26/03/2024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0A9A-1C6C-44F9-8747-EC89641181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281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8F0A-FA8C-4C96-96E5-E5F3BEE2FBD3}" type="datetimeFigureOut">
              <a:rPr lang="es-MX" smtClean="0"/>
              <a:t>26/03/2024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0A9A-1C6C-44F9-8747-EC89641181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528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8F0A-FA8C-4C96-96E5-E5F3BEE2FBD3}" type="datetimeFigureOut">
              <a:rPr lang="es-MX" smtClean="0"/>
              <a:t>26/03/2024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0A9A-1C6C-44F9-8747-EC89641181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526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8F0A-FA8C-4C96-96E5-E5F3BEE2FBD3}" type="datetimeFigureOut">
              <a:rPr lang="es-MX" smtClean="0"/>
              <a:t>26/03/2024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0A9A-1C6C-44F9-8747-EC89641181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545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8F0A-FA8C-4C96-96E5-E5F3BEE2FBD3}" type="datetimeFigureOut">
              <a:rPr lang="es-MX" smtClean="0"/>
              <a:t>26/03/2024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0A9A-1C6C-44F9-8747-EC89641181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1042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8F0A-FA8C-4C96-96E5-E5F3BEE2FBD3}" type="datetimeFigureOut">
              <a:rPr lang="es-MX" smtClean="0"/>
              <a:t>26/03/2024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0A9A-1C6C-44F9-8747-EC89641181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680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8F0A-FA8C-4C96-96E5-E5F3BEE2FBD3}" type="datetimeFigureOut">
              <a:rPr lang="es-MX" smtClean="0"/>
              <a:t>26/03/2024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0A9A-1C6C-44F9-8747-EC89641181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28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8F0A-FA8C-4C96-96E5-E5F3BEE2FBD3}" type="datetimeFigureOut">
              <a:rPr lang="es-MX" smtClean="0"/>
              <a:t>26/03/2024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0A9A-1C6C-44F9-8747-EC89641181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8870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8F0A-FA8C-4C96-96E5-E5F3BEE2FBD3}" type="datetimeFigureOut">
              <a:rPr lang="es-MX" smtClean="0"/>
              <a:t>26/03/2024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0A9A-1C6C-44F9-8747-EC89641181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2488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8F0A-FA8C-4C96-96E5-E5F3BEE2FBD3}" type="datetimeFigureOut">
              <a:rPr lang="es-MX" smtClean="0"/>
              <a:t>26/03/2024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0A9A-1C6C-44F9-8747-EC89641181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93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D8F0A-FA8C-4C96-96E5-E5F3BEE2FBD3}" type="datetimeFigureOut">
              <a:rPr lang="es-MX" smtClean="0"/>
              <a:t>26/03/2024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50A9A-1C6C-44F9-8747-EC89641181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50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hyperlink" Target="https://repositoriodocumental.ine.mx/pdfjs-flipbook/web/viewer.html?file=/xmlui/bitstream/handle/123456789/152956/CGor202308-25-ap-12-a3.pdf" TargetMode="External"/><Relationship Id="rId7" Type="http://schemas.openxmlformats.org/officeDocument/2006/relationships/diagramColors" Target="../diagrams/colors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501FB-2E6A-9186-47BF-EDBBDF776E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Texto&#10;&#10;Descripción generada automáticamente con confianza media">
            <a:extLst>
              <a:ext uri="{FF2B5EF4-FFF2-40B4-BE49-F238E27FC236}">
                <a16:creationId xmlns:a16="http://schemas.microsoft.com/office/drawing/2014/main" id="{B17BC1FA-0D43-E92E-5C00-E3EB8340D3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7E893FAC-9733-63A8-5539-F69DEC2CCE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FINANCIAMIENTO PÚBLICO Y PRIVADO PARA CAMPAÑAS ELECTORALES</a:t>
            </a:r>
          </a:p>
        </p:txBody>
      </p:sp>
    </p:spTree>
    <p:extLst>
      <p:ext uri="{BB962C8B-B14F-4D97-AF65-F5344CB8AC3E}">
        <p14:creationId xmlns:p14="http://schemas.microsoft.com/office/powerpoint/2010/main" val="3541346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501FB-2E6A-9186-47BF-EDBBDF776E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Texto&#10;&#10;Descripción generada automáticamente con confianza media">
            <a:extLst>
              <a:ext uri="{FF2B5EF4-FFF2-40B4-BE49-F238E27FC236}">
                <a16:creationId xmlns:a16="http://schemas.microsoft.com/office/drawing/2014/main" id="{B17BC1FA-0D43-E92E-5C00-E3EB8340D3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14B4ACCB-0504-EDD2-C6A6-D82BB2342A7F}"/>
              </a:ext>
            </a:extLst>
          </p:cNvPr>
          <p:cNvSpPr txBox="1"/>
          <p:nvPr/>
        </p:nvSpPr>
        <p:spPr>
          <a:xfrm>
            <a:off x="685800" y="1350152"/>
            <a:ext cx="7772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Gastos de campaña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930128C-61D5-CEC5-D868-D3AE4013A47E}"/>
              </a:ext>
            </a:extLst>
          </p:cNvPr>
          <p:cNvSpPr txBox="1"/>
          <p:nvPr/>
        </p:nvSpPr>
        <p:spPr>
          <a:xfrm>
            <a:off x="269691" y="1955981"/>
            <a:ext cx="8604618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s-MX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Todo egreso deberá hacerse con cheque nominativo o transferencia electrónica</a:t>
            </a:r>
            <a:r>
              <a:rPr lang="es-MX" sz="1600" dirty="0"/>
              <a:t>.</a:t>
            </a:r>
          </a:p>
          <a:p>
            <a:pPr marL="285750" indent="-285750" algn="just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s-MX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 el caso de los pagos por las prestaciones de bienes o servicios, adicionalmente el cheche deberá tener la leyenda “para abono en cuenta del beneficiario”. </a:t>
            </a:r>
          </a:p>
          <a:p>
            <a:pPr marL="285750" indent="-285750" algn="just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s-MX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Las pólizas de los cheques deberán conservarse anexas a la documentación comprobatoria junto con la copia del cheque.</a:t>
            </a:r>
          </a:p>
          <a:p>
            <a:pPr marL="285750" indent="-285750" algn="just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s-MX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Los comprobantes que amparen los egresos deberán ser expedidos a su nombre y constar en original como soporte a los informes financieros de las campañas electorales, los cuales estarán a disposición de la unidad de fiscalización del INE para su revisión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681371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501FB-2E6A-9186-47BF-EDBBDF776E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Texto&#10;&#10;Descripción generada automáticamente con confianza media">
            <a:extLst>
              <a:ext uri="{FF2B5EF4-FFF2-40B4-BE49-F238E27FC236}">
                <a16:creationId xmlns:a16="http://schemas.microsoft.com/office/drawing/2014/main" id="{B17BC1FA-0D43-E92E-5C00-E3EB8340D3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14B4ACCB-0504-EDD2-C6A6-D82BB2342A7F}"/>
              </a:ext>
            </a:extLst>
          </p:cNvPr>
          <p:cNvSpPr txBox="1"/>
          <p:nvPr/>
        </p:nvSpPr>
        <p:spPr>
          <a:xfrm>
            <a:off x="661308" y="1178492"/>
            <a:ext cx="7772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Fiscalización de los ingresos y egresos de las Candidaturas Independientes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80C3290-FCAF-360F-C56B-805154AA2C2F}"/>
              </a:ext>
            </a:extLst>
          </p:cNvPr>
          <p:cNvSpPr txBox="1"/>
          <p:nvPr/>
        </p:nvSpPr>
        <p:spPr>
          <a:xfrm>
            <a:off x="444132" y="3677756"/>
            <a:ext cx="795310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MX" sz="1400" dirty="0"/>
              <a:t>El financiamiento para realizar actos de campaña deberá ser obtenido y erogado dentro del plazo previsto en la LEEQ. </a:t>
            </a:r>
            <a:r>
              <a:rPr lang="es-MX" sz="1400" b="1" dirty="0"/>
              <a:t>Periodo de campaña: Del 15 de abril al 29 de mayo de 2024</a:t>
            </a:r>
            <a:r>
              <a:rPr lang="es-MX" sz="1400" dirty="0"/>
              <a:t>.</a:t>
            </a:r>
            <a:r>
              <a:rPr lang="es-ES" sz="1400" dirty="0"/>
              <a:t> 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1400" dirty="0"/>
              <a:t>Designar una </a:t>
            </a:r>
            <a:r>
              <a:rPr lang="es-ES" sz="1400" b="1" dirty="0"/>
              <a:t>persona responsable de la rendición de cuentas</a:t>
            </a:r>
            <a:r>
              <a:rPr lang="es-ES" sz="1400" dirty="0"/>
              <a:t>. Las candidaturas independientes serán </a:t>
            </a:r>
            <a:r>
              <a:rPr lang="es-ES" sz="1400" b="1" dirty="0"/>
              <a:t>responsables solidarios </a:t>
            </a:r>
            <a:r>
              <a:rPr lang="es-ES" sz="1400" dirty="0"/>
              <a:t>respecto de los gastos realizados en su beneficio por ellos mismos o por sus equipos; de la veracidad de las facturas, así como de los valores consignados en las mismas. 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1400" dirty="0"/>
              <a:t>Presentar su </a:t>
            </a:r>
            <a:r>
              <a:rPr lang="es-ES" sz="1400" b="1" dirty="0"/>
              <a:t>informe de capacidad económica </a:t>
            </a:r>
            <a:r>
              <a:rPr lang="es-ES" sz="1400" dirty="0"/>
              <a:t>a través del </a:t>
            </a:r>
            <a:r>
              <a:rPr lang="es-ES" sz="1400" b="1" dirty="0"/>
              <a:t>SNR</a:t>
            </a:r>
            <a:r>
              <a:rPr lang="es-ES" sz="1400" dirty="0"/>
              <a:t>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1400" b="1" dirty="0"/>
              <a:t>Calendario de plazos para la fiscalización de los informes del periodo de campaña</a:t>
            </a:r>
            <a:r>
              <a:rPr lang="es-ES" sz="1400" dirty="0"/>
              <a:t>:</a:t>
            </a:r>
            <a:endParaRPr lang="es-MX" sz="1400" dirty="0"/>
          </a:p>
          <a:p>
            <a:pPr marL="269875" algn="ctr">
              <a:spcAft>
                <a:spcPts val="1200"/>
              </a:spcAft>
            </a:pPr>
            <a:r>
              <a:rPr lang="es-MX" sz="1400" dirty="0">
                <a:hlinkClick r:id="rId3"/>
              </a:rPr>
              <a:t>https://repositoriodocumental.ine.mx/pdfjs-flipbook/web/viewer.html?file=/xmlui/bitstream/handle/123456789/152956/CGor202308-25-ap-12-a3.pdf</a:t>
            </a:r>
            <a:endParaRPr lang="es-MX" sz="1400" dirty="0"/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s-MX" sz="1400" b="1" dirty="0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36DD5A99-2C36-EA6C-18B1-68DA70A66A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7506815"/>
              </p:ext>
            </p:extLst>
          </p:nvPr>
        </p:nvGraphicFramePr>
        <p:xfrm>
          <a:off x="534484" y="1835309"/>
          <a:ext cx="8478887" cy="2018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0072EC25-C12A-2C3A-2DF6-3DD5B3DE37B0}"/>
              </a:ext>
            </a:extLst>
          </p:cNvPr>
          <p:cNvSpPr txBox="1"/>
          <p:nvPr/>
        </p:nvSpPr>
        <p:spPr>
          <a:xfrm>
            <a:off x="4800057" y="1650643"/>
            <a:ext cx="336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rgbClr val="7030A0"/>
                </a:solidFill>
              </a:rPr>
              <a:t>CANDIDATURAS INDEPENDIENTES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A4BFB62-AA77-3396-D139-F02B2561C298}"/>
              </a:ext>
            </a:extLst>
          </p:cNvPr>
          <p:cNvSpPr txBox="1"/>
          <p:nvPr/>
        </p:nvSpPr>
        <p:spPr>
          <a:xfrm>
            <a:off x="708659" y="1650643"/>
            <a:ext cx="3405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rgbClr val="FF00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INSTITUTO NACIONAL ELECTORAL</a:t>
            </a:r>
          </a:p>
          <a:p>
            <a:pPr algn="ctr"/>
            <a:r>
              <a:rPr lang="es-MX" dirty="0">
                <a:solidFill>
                  <a:srgbClr val="FF00FF"/>
                </a:solidFill>
                <a:cs typeface="Calibri" panose="020F0502020204030204" pitchFamily="34" charset="0"/>
              </a:rPr>
              <a:t>(INE)</a:t>
            </a:r>
            <a:endParaRPr lang="es-MX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533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501FB-2E6A-9186-47BF-EDBBDF776E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Texto&#10;&#10;Descripción generada automáticamente con confianza media">
            <a:extLst>
              <a:ext uri="{FF2B5EF4-FFF2-40B4-BE49-F238E27FC236}">
                <a16:creationId xmlns:a16="http://schemas.microsoft.com/office/drawing/2014/main" id="{B17BC1FA-0D43-E92E-5C00-E3EB8340D3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7E893FAC-9733-63A8-5539-F69DEC2CCE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530884"/>
            <a:ext cx="6858000" cy="1655762"/>
          </a:xfrm>
        </p:spPr>
        <p:txBody>
          <a:bodyPr>
            <a:normAutofit/>
          </a:bodyPr>
          <a:lstStyle/>
          <a:p>
            <a:r>
              <a:rPr lang="es-MX" sz="2800" dirty="0">
                <a:solidFill>
                  <a:srgbClr val="7030A0"/>
                </a:solidFill>
                <a:latin typeface="Gothic725 Bd BT" panose="020B0604020203020204" pitchFamily="34" charset="0"/>
              </a:rPr>
              <a:t>¡Gracias por su atención!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F73BF5B-40C2-E918-416E-97C67709E3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20"/>
          <a:stretch/>
        </p:blipFill>
        <p:spPr bwMode="auto">
          <a:xfrm>
            <a:off x="2033451" y="3812959"/>
            <a:ext cx="5077098" cy="2843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4429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501FB-2E6A-9186-47BF-EDBBDF776E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Texto&#10;&#10;Descripción generada automáticamente con confianza media">
            <a:extLst>
              <a:ext uri="{FF2B5EF4-FFF2-40B4-BE49-F238E27FC236}">
                <a16:creationId xmlns:a16="http://schemas.microsoft.com/office/drawing/2014/main" id="{B17BC1FA-0D43-E92E-5C00-E3EB8340D3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CCB913B8-C220-6BCB-9B4D-B03036C119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7722626"/>
              </p:ext>
            </p:extLst>
          </p:nvPr>
        </p:nvGraphicFramePr>
        <p:xfrm>
          <a:off x="1616527" y="2672338"/>
          <a:ext cx="5910945" cy="3711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D62C0919-D8D0-E357-AEE7-D521B410C6F0}"/>
              </a:ext>
            </a:extLst>
          </p:cNvPr>
          <p:cNvSpPr txBox="1"/>
          <p:nvPr/>
        </p:nvSpPr>
        <p:spPr>
          <a:xfrm>
            <a:off x="346162" y="5682639"/>
            <a:ext cx="3762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269875"/>
            <a:r>
              <a:rPr lang="es-MX" sz="1400" dirty="0"/>
              <a:t>Para gastos de campaña = el que reciba un partido político de reciente registro.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D35E90C-1185-577B-F41F-FD01DDEE4E42}"/>
              </a:ext>
            </a:extLst>
          </p:cNvPr>
          <p:cNvSpPr txBox="1"/>
          <p:nvPr/>
        </p:nvSpPr>
        <p:spPr>
          <a:xfrm>
            <a:off x="437604" y="4788348"/>
            <a:ext cx="167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Art. 201 LEEQ.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2C83C4E-EF5E-25C7-E7B4-B68C790A9BF3}"/>
              </a:ext>
            </a:extLst>
          </p:cNvPr>
          <p:cNvSpPr txBox="1"/>
          <p:nvPr/>
        </p:nvSpPr>
        <p:spPr>
          <a:xfrm>
            <a:off x="7262947" y="4788348"/>
            <a:ext cx="167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Art. 202 LEEQ.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8793315-00AB-6BF3-57F6-FA2F8DAF53AE}"/>
              </a:ext>
            </a:extLst>
          </p:cNvPr>
          <p:cNvSpPr txBox="1"/>
          <p:nvPr/>
        </p:nvSpPr>
        <p:spPr>
          <a:xfrm>
            <a:off x="5172891" y="5682639"/>
            <a:ext cx="37621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/>
              <a:t>Se constituye con las aportaciones que realice la propia candidatura independiente y sus simpatizantes (autofinanciamiento).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4A677D9-F45B-E001-8760-288FC46F95B5}"/>
              </a:ext>
            </a:extLst>
          </p:cNvPr>
          <p:cNvSpPr txBox="1"/>
          <p:nvPr/>
        </p:nvSpPr>
        <p:spPr>
          <a:xfrm>
            <a:off x="618309" y="1115834"/>
            <a:ext cx="8316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Es un derecho de las candidaturas independientes:</a:t>
            </a:r>
          </a:p>
          <a:p>
            <a:pPr algn="ctr"/>
            <a:endParaRPr lang="es-MX" dirty="0"/>
          </a:p>
          <a:p>
            <a:pPr algn="ctr"/>
            <a:r>
              <a:rPr lang="es-MX" b="1" dirty="0">
                <a:solidFill>
                  <a:srgbClr val="7030A0"/>
                </a:solidFill>
              </a:rPr>
              <a:t>Ejercer las prerrogativas y </a:t>
            </a:r>
            <a:r>
              <a:rPr lang="es-MX" b="1" u="sng" dirty="0">
                <a:solidFill>
                  <a:srgbClr val="7030A0"/>
                </a:solidFill>
              </a:rPr>
              <a:t>recibir el financiamiento público </a:t>
            </a:r>
            <a:r>
              <a:rPr lang="es-MX" b="1" dirty="0">
                <a:solidFill>
                  <a:srgbClr val="7030A0"/>
                </a:solidFill>
              </a:rPr>
              <a:t>de manera individual, en los términos de la LEEQ</a:t>
            </a:r>
          </a:p>
        </p:txBody>
      </p:sp>
    </p:spTree>
    <p:extLst>
      <p:ext uri="{BB962C8B-B14F-4D97-AF65-F5344CB8AC3E}">
        <p14:creationId xmlns:p14="http://schemas.microsoft.com/office/powerpoint/2010/main" val="1359530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501FB-2E6A-9186-47BF-EDBBDF776E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Texto&#10;&#10;Descripción generada automáticamente con confianza media">
            <a:extLst>
              <a:ext uri="{FF2B5EF4-FFF2-40B4-BE49-F238E27FC236}">
                <a16:creationId xmlns:a16="http://schemas.microsoft.com/office/drawing/2014/main" id="{B17BC1FA-0D43-E92E-5C00-E3EB8340D3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79581CDE-029F-C885-4207-5ECF08CF560F}"/>
              </a:ext>
            </a:extLst>
          </p:cNvPr>
          <p:cNvSpPr txBox="1"/>
          <p:nvPr/>
        </p:nvSpPr>
        <p:spPr>
          <a:xfrm>
            <a:off x="685799" y="1087760"/>
            <a:ext cx="7772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Financiamiento Público para gastos de campaña de candidaturas independientes aprobado para el ejercicio fiscal 2024.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FE03478-9DEE-BBE4-9453-24D80A908B7C}"/>
              </a:ext>
            </a:extLst>
          </p:cNvPr>
          <p:cNvSpPr txBox="1"/>
          <p:nvPr/>
        </p:nvSpPr>
        <p:spPr>
          <a:xfrm>
            <a:off x="3325583" y="1792943"/>
            <a:ext cx="2492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2800" b="1" u="sng" dirty="0">
                <a:solidFill>
                  <a:srgbClr val="7030A0"/>
                </a:solidFill>
              </a:rPr>
              <a:t>$757,173.39</a:t>
            </a:r>
            <a:endParaRPr lang="es-MX" b="1" u="sng" dirty="0">
              <a:solidFill>
                <a:srgbClr val="7030A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F650F43-C0B8-AA51-007F-3CC13B100671}"/>
              </a:ext>
            </a:extLst>
          </p:cNvPr>
          <p:cNvSpPr txBox="1"/>
          <p:nvPr/>
        </p:nvSpPr>
        <p:spPr>
          <a:xfrm>
            <a:off x="451752" y="2486221"/>
            <a:ext cx="824048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 algn="just" defTabSz="2698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MX" sz="1400" dirty="0"/>
              <a:t>Aprobado por el Consejo General del IEEQ el 15 de enero de 2024 mediante el</a:t>
            </a:r>
            <a:r>
              <a:rPr lang="es-MX" sz="1400" b="1" dirty="0"/>
              <a:t> acuerdo IEEQ/CG/A/003/24. </a:t>
            </a:r>
          </a:p>
          <a:p>
            <a:pPr marL="357188" indent="-357188" algn="just" defTabSz="2698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MX" sz="1400" dirty="0"/>
              <a:t>Prorrateo entre el número entre el número de candidaturas independientes registradas en el mismo tipo de elección (</a:t>
            </a:r>
            <a:r>
              <a:rPr lang="es-MX" sz="1400" b="1" dirty="0"/>
              <a:t>8 planillas de ayuntamiento con derecho a registrarse en candidatura independiente</a:t>
            </a:r>
            <a:r>
              <a:rPr lang="es-MX" sz="1400" dirty="0"/>
              <a:t>).</a:t>
            </a:r>
          </a:p>
          <a:p>
            <a:pPr marL="357188" indent="-357188" algn="just" defTabSz="2698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MX" sz="1400" dirty="0"/>
              <a:t>Su entrega será </a:t>
            </a:r>
            <a:r>
              <a:rPr lang="es-MX" sz="1400" b="1" dirty="0"/>
              <a:t>una vez que obtengan su registro ante el órgano electoral competente</a:t>
            </a:r>
            <a:r>
              <a:rPr lang="es-MX" sz="1400" dirty="0"/>
              <a:t>, a través de una transferencia a la cuenta bancaria de la asociación civil.</a:t>
            </a:r>
          </a:p>
          <a:p>
            <a:pPr marL="357188" indent="-357188" algn="just" defTabSz="2698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MX" sz="1400" b="1" dirty="0"/>
              <a:t>Registrar en el SIF </a:t>
            </a:r>
            <a:r>
              <a:rPr lang="es-MX" sz="1400" dirty="0"/>
              <a:t>el importe de la ministración que les fue entregada por este concepto (validación por la Unidad Técnica de Fiscalización del INE)</a:t>
            </a:r>
          </a:p>
          <a:p>
            <a:pPr marL="357188" indent="-357188" algn="just" defTabSz="2698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MX" sz="1400" dirty="0"/>
              <a:t>Deberán </a:t>
            </a:r>
            <a:r>
              <a:rPr lang="es-MX" sz="1400" b="1" dirty="0"/>
              <a:t>devolver el remanente no ejercido </a:t>
            </a:r>
            <a:r>
              <a:rPr lang="es-MX" sz="1400" dirty="0"/>
              <a:t>(determinado por el INE)</a:t>
            </a:r>
            <a:r>
              <a:rPr lang="es-MX" sz="1400" b="1" dirty="0"/>
              <a:t> dentro de los 5 días hábiles siguientes a su notificación</a:t>
            </a:r>
            <a:r>
              <a:rPr lang="es-MX" sz="1400" dirty="0"/>
              <a:t> y proporcionar al IEEQ copia de la ficha de depósito o comprobante de la transferencia bancaria que ampare el reintegro realizado. </a:t>
            </a:r>
          </a:p>
          <a:p>
            <a:pPr marL="357188" indent="-357188" algn="just" defTabSz="2698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MX" sz="1400" b="1" dirty="0"/>
              <a:t>En caso de no devolver el remanente no ejercido, se informará al SAT </a:t>
            </a:r>
            <a:r>
              <a:rPr lang="es-MX" sz="1400" dirty="0"/>
              <a:t>para que el adeudo se clasifique y tenga tratamiento de un </a:t>
            </a:r>
            <a:r>
              <a:rPr lang="es-MX" sz="1400" b="1" dirty="0"/>
              <a:t>crédito fiscal</a:t>
            </a:r>
            <a:r>
              <a:rPr lang="es-MX" sz="1400" dirty="0"/>
              <a:t>.</a:t>
            </a:r>
          </a:p>
          <a:p>
            <a:pPr marL="357188" indent="-357188" algn="just" defTabSz="269875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s-MX" sz="1400" dirty="0"/>
          </a:p>
          <a:p>
            <a:pPr marL="357188" indent="-357188" algn="just" defTabSz="269875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422090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501FB-2E6A-9186-47BF-EDBBDF776E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Texto&#10;&#10;Descripción generada automáticamente con confianza media">
            <a:extLst>
              <a:ext uri="{FF2B5EF4-FFF2-40B4-BE49-F238E27FC236}">
                <a16:creationId xmlns:a16="http://schemas.microsoft.com/office/drawing/2014/main" id="{B17BC1FA-0D43-E92E-5C00-E3EB8340D3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79581CDE-029F-C885-4207-5ECF08CF560F}"/>
              </a:ext>
            </a:extLst>
          </p:cNvPr>
          <p:cNvSpPr txBox="1"/>
          <p:nvPr/>
        </p:nvSpPr>
        <p:spPr>
          <a:xfrm>
            <a:off x="685799" y="1087760"/>
            <a:ext cx="7772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Financiamiento Privado de candidaturas independientes para el sostenimiento de sus campañas políticas.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F650F43-C0B8-AA51-007F-3CC13B100671}"/>
              </a:ext>
            </a:extLst>
          </p:cNvPr>
          <p:cNvSpPr txBox="1"/>
          <p:nvPr/>
        </p:nvSpPr>
        <p:spPr>
          <a:xfrm>
            <a:off x="451753" y="2316163"/>
            <a:ext cx="824048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 algn="just" defTabSz="2698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MX" sz="1400" dirty="0"/>
              <a:t>No deberá provenir de fuentes de financiamiento ilícito o vinculación con los poderes fácticos.</a:t>
            </a:r>
          </a:p>
          <a:p>
            <a:pPr marL="357188" indent="-357188" algn="just" defTabSz="2698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MX" sz="1400" dirty="0"/>
              <a:t>No les es aplicable el principio constitucional de prevalencia del financiamiento público sobre el privado.</a:t>
            </a:r>
          </a:p>
          <a:p>
            <a:pPr marL="357188" indent="-357188" algn="just" defTabSz="2698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MX" sz="1400" dirty="0"/>
              <a:t>No podrán solicitar créditos provenientes de la banca de desarrollo para el financiamiento de sus actividades.</a:t>
            </a:r>
          </a:p>
          <a:p>
            <a:pPr marL="357188" indent="-357188" algn="just" defTabSz="2698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MX" sz="1400" dirty="0"/>
              <a:t>Todas las aportaciones deberán realizarse a la cuenta bancaria de la asociación civil, mediante cheque o transferencia bancaria, por lo que no podrán recibir aportaciones de personas no identificadas.</a:t>
            </a:r>
          </a:p>
          <a:p>
            <a:pPr marL="357188" indent="-357188" algn="just" defTabSz="2698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MX" sz="1400" dirty="0"/>
              <a:t>Las aportaciones de bienes muebles, servicios o de cualquier otra en especie deberán destinarse exclusivamente a las actividades de la candidatura independiente.</a:t>
            </a:r>
          </a:p>
          <a:p>
            <a:pPr marL="357188" indent="-357188" algn="just" defTabSz="2698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MX" sz="1400" dirty="0"/>
              <a:t>En ningún caso podrán recibir en propiedad bienes inmuebles o adquirirlos con el financiamiento público o privado que les sea otorgado.</a:t>
            </a:r>
          </a:p>
          <a:p>
            <a:pPr marL="357188" indent="-357188" algn="just" defTabSz="269875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s-MX" sz="1400" dirty="0"/>
          </a:p>
          <a:p>
            <a:pPr marL="357188" indent="-357188" algn="just" defTabSz="269875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285208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501FB-2E6A-9186-47BF-EDBBDF776E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Texto&#10;&#10;Descripción generada automáticamente con confianza media">
            <a:extLst>
              <a:ext uri="{FF2B5EF4-FFF2-40B4-BE49-F238E27FC236}">
                <a16:creationId xmlns:a16="http://schemas.microsoft.com/office/drawing/2014/main" id="{B17BC1FA-0D43-E92E-5C00-E3EB8340D3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685800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14B4ACCB-0504-EDD2-C6A6-D82BB2342A7F}"/>
              </a:ext>
            </a:extLst>
          </p:cNvPr>
          <p:cNvSpPr txBox="1"/>
          <p:nvPr/>
        </p:nvSpPr>
        <p:spPr>
          <a:xfrm>
            <a:off x="685797" y="1446047"/>
            <a:ext cx="7772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Límites al Financiamiento Privado de candidaturas independientes.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80C3290-FCAF-360F-C56B-805154AA2C2F}"/>
              </a:ext>
            </a:extLst>
          </p:cNvPr>
          <p:cNvSpPr txBox="1"/>
          <p:nvPr/>
        </p:nvSpPr>
        <p:spPr>
          <a:xfrm>
            <a:off x="557345" y="2369982"/>
            <a:ext cx="79531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Límite individual de las aportaciones de candidaturas independientes a sus campañas y de sus simpatizantes en la elección de Ayuntamientos en el Proceso Electoral Local 2023-2024, aprobado mediante el </a:t>
            </a:r>
            <a:r>
              <a:rPr lang="es-MX" sz="1400" b="1" dirty="0"/>
              <a:t>acuerdo IEEQ/CG/A/003/24</a:t>
            </a:r>
            <a:r>
              <a:rPr lang="es-E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MX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Tabla 16">
            <a:extLst>
              <a:ext uri="{FF2B5EF4-FFF2-40B4-BE49-F238E27FC236}">
                <a16:creationId xmlns:a16="http://schemas.microsoft.com/office/drawing/2014/main" id="{29590C98-3565-B972-EE88-CDCCC5FCFA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141368"/>
              </p:ext>
            </p:extLst>
          </p:nvPr>
        </p:nvGraphicFramePr>
        <p:xfrm>
          <a:off x="557345" y="3544566"/>
          <a:ext cx="8029305" cy="2138850"/>
        </p:xfrm>
        <a:graphic>
          <a:graphicData uri="http://schemas.openxmlformats.org/drawingml/2006/table">
            <a:tbl>
              <a:tblPr firstRow="1" firstCol="1" bandRow="1"/>
              <a:tblGrid>
                <a:gridCol w="1766746">
                  <a:extLst>
                    <a:ext uri="{9D8B030D-6E8A-4147-A177-3AD203B41FA5}">
                      <a16:colId xmlns:a16="http://schemas.microsoft.com/office/drawing/2014/main" val="3095598685"/>
                    </a:ext>
                  </a:extLst>
                </a:gridCol>
                <a:gridCol w="1586053">
                  <a:extLst>
                    <a:ext uri="{9D8B030D-6E8A-4147-A177-3AD203B41FA5}">
                      <a16:colId xmlns:a16="http://schemas.microsoft.com/office/drawing/2014/main" val="1406599762"/>
                    </a:ext>
                  </a:extLst>
                </a:gridCol>
                <a:gridCol w="2290354">
                  <a:extLst>
                    <a:ext uri="{9D8B030D-6E8A-4147-A177-3AD203B41FA5}">
                      <a16:colId xmlns:a16="http://schemas.microsoft.com/office/drawing/2014/main" val="1305454839"/>
                    </a:ext>
                  </a:extLst>
                </a:gridCol>
                <a:gridCol w="2386152">
                  <a:extLst>
                    <a:ext uri="{9D8B030D-6E8A-4147-A177-3AD203B41FA5}">
                      <a16:colId xmlns:a16="http://schemas.microsoft.com/office/drawing/2014/main" val="3581040253"/>
                    </a:ext>
                  </a:extLst>
                </a:gridCol>
              </a:tblGrid>
              <a:tr h="91795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Ayuntamiento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Tope de gastos de campaña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effectLst/>
                          <a:latin typeface="Gothic720 BT" panose="020C06030202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Límite individual de aportaciones de candidaturas independientes por Ayuntamiento.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effectLst/>
                          <a:latin typeface="Gothic720 BT" panose="020C06030202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Límite individual de aportaciones de simpatizantes a candidaturas independientes por Ayuntamiento.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661845"/>
                  </a:ext>
                </a:extLst>
              </a:tr>
              <a:tr h="20348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B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effectLst/>
                          <a:latin typeface="Gothic720 BT" panose="020C06030202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 = A * 10%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B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b="1">
                          <a:solidFill>
                            <a:srgbClr val="000000"/>
                          </a:solidFill>
                          <a:effectLst/>
                          <a:latin typeface="Gothic720 BT" panose="020C06030202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 = A * 0.5%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B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788637"/>
                  </a:ext>
                </a:extLst>
              </a:tr>
              <a:tr h="203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Colón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$2,044,200.30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$204,420.03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$10,221.00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407590"/>
                  </a:ext>
                </a:extLst>
              </a:tr>
              <a:tr h="203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Jalpan de Serra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$912,682.95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$91,268.29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$4,563.41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085255"/>
                  </a:ext>
                </a:extLst>
              </a:tr>
              <a:tr h="203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San Joaquín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$305,600.44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$30,560.04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$1,528.00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717017"/>
                  </a:ext>
                </a:extLst>
              </a:tr>
              <a:tr h="203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Tequisquiapan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$2,367,313.90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$236,731.39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$11,836.56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830372"/>
                  </a:ext>
                </a:extLst>
              </a:tr>
              <a:tr h="203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Tolimán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$904,965.97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$90,496.59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$4,524.82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999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269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501FB-2E6A-9186-47BF-EDBBDF776E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Texto&#10;&#10;Descripción generada automáticamente con confianza media">
            <a:extLst>
              <a:ext uri="{FF2B5EF4-FFF2-40B4-BE49-F238E27FC236}">
                <a16:creationId xmlns:a16="http://schemas.microsoft.com/office/drawing/2014/main" id="{B17BC1FA-0D43-E92E-5C00-E3EB8340D3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14B4ACCB-0504-EDD2-C6A6-D82BB2342A7F}"/>
              </a:ext>
            </a:extLst>
          </p:cNvPr>
          <p:cNvSpPr txBox="1"/>
          <p:nvPr/>
        </p:nvSpPr>
        <p:spPr>
          <a:xfrm>
            <a:off x="685797" y="1446047"/>
            <a:ext cx="7772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Tope de gastos de campaña para la elección de Ayuntamientos en el Proceso Electoral Local 2023-2024.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80C3290-FCAF-360F-C56B-805154AA2C2F}"/>
              </a:ext>
            </a:extLst>
          </p:cNvPr>
          <p:cNvSpPr txBox="1"/>
          <p:nvPr/>
        </p:nvSpPr>
        <p:spPr>
          <a:xfrm>
            <a:off x="557345" y="2369982"/>
            <a:ext cx="79531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1400" dirty="0"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E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probado mediante el </a:t>
            </a:r>
            <a:r>
              <a:rPr lang="es-MX" sz="1400" b="1" dirty="0"/>
              <a:t>acuerdo IEEQ/CG/A/004/24.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Se calcula con base en la proporción del número de la ciudadanía inscrita en el Padrón Electoral por </a:t>
            </a:r>
            <a:r>
              <a:rPr lang="es-MX" sz="1400" dirty="0">
                <a:ea typeface="Calibri" panose="020F0502020204030204" pitchFamily="34" charset="0"/>
                <a:cs typeface="Calibri" panose="020F0502020204030204" pitchFamily="34" charset="0"/>
              </a:rPr>
              <a:t>Ayuntamiento (31 de diciembre de 2023), en relación con al tope de gastos de campaña para la Gubernatura, más la mitad de lo que resulte.</a:t>
            </a:r>
            <a:r>
              <a:rPr lang="es-E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MX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D4940E9-4DF0-B555-4587-E29F7083F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998318"/>
              </p:ext>
            </p:extLst>
          </p:nvPr>
        </p:nvGraphicFramePr>
        <p:xfrm>
          <a:off x="2293499" y="3740839"/>
          <a:ext cx="4556994" cy="1782973"/>
        </p:xfrm>
        <a:graphic>
          <a:graphicData uri="http://schemas.openxmlformats.org/drawingml/2006/table">
            <a:tbl>
              <a:tblPr firstRow="1" firstCol="1" bandRow="1"/>
              <a:tblGrid>
                <a:gridCol w="1648480">
                  <a:extLst>
                    <a:ext uri="{9D8B030D-6E8A-4147-A177-3AD203B41FA5}">
                      <a16:colId xmlns:a16="http://schemas.microsoft.com/office/drawing/2014/main" val="2416766735"/>
                    </a:ext>
                  </a:extLst>
                </a:gridCol>
                <a:gridCol w="2908514">
                  <a:extLst>
                    <a:ext uri="{9D8B030D-6E8A-4147-A177-3AD203B41FA5}">
                      <a16:colId xmlns:a16="http://schemas.microsoft.com/office/drawing/2014/main" val="1709136331"/>
                    </a:ext>
                  </a:extLst>
                </a:gridCol>
              </a:tblGrid>
              <a:tr h="3979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kern="100" dirty="0"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Ayuntamiento</a:t>
                      </a:r>
                      <a:endParaRPr lang="es-MX" sz="14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6" marR="43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b="1" kern="100" dirty="0">
                          <a:solidFill>
                            <a:srgbClr val="000000"/>
                          </a:solidFill>
                          <a:effectLst/>
                          <a:latin typeface="Gothic720 BT" panose="020C06030202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Tope de gastos de campaña por Ayuntamiento</a:t>
                      </a:r>
                      <a:endParaRPr lang="es-MX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6" marR="4382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761705"/>
                  </a:ext>
                </a:extLst>
              </a:tr>
              <a:tr h="2790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kern="100" dirty="0"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Colón</a:t>
                      </a:r>
                      <a:endParaRPr lang="es-MX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6" marR="43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kern="100" dirty="0">
                          <a:solidFill>
                            <a:srgbClr val="000000"/>
                          </a:solidFill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$2,044,200.30</a:t>
                      </a:r>
                      <a:endParaRPr lang="es-MX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6" marR="4382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815305"/>
                  </a:ext>
                </a:extLst>
              </a:tr>
              <a:tr h="2634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kern="100" dirty="0"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Jalpan de Serra</a:t>
                      </a:r>
                      <a:endParaRPr lang="es-MX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6" marR="43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kern="100" dirty="0">
                          <a:solidFill>
                            <a:srgbClr val="000000"/>
                          </a:solidFill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$912,682.95</a:t>
                      </a:r>
                      <a:endParaRPr lang="es-MX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6" marR="4382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85383"/>
                  </a:ext>
                </a:extLst>
              </a:tr>
              <a:tr h="259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kern="100" dirty="0"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San Joaquín</a:t>
                      </a:r>
                      <a:endParaRPr lang="es-MX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6" marR="43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kern="100" dirty="0">
                          <a:solidFill>
                            <a:srgbClr val="000000"/>
                          </a:solidFill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$305,600.44</a:t>
                      </a:r>
                      <a:endParaRPr lang="es-MX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6" marR="4382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079987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kern="100" dirty="0"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Tequisquiapan</a:t>
                      </a:r>
                      <a:endParaRPr lang="es-MX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6" marR="43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kern="100" dirty="0">
                          <a:solidFill>
                            <a:srgbClr val="000000"/>
                          </a:solidFill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$2,367,313.90</a:t>
                      </a:r>
                      <a:endParaRPr lang="es-MX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6" marR="4382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686552"/>
                  </a:ext>
                </a:extLst>
              </a:tr>
              <a:tr h="2960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kern="100" dirty="0"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Tolimán</a:t>
                      </a:r>
                      <a:endParaRPr lang="es-MX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6" marR="43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kern="100" dirty="0">
                          <a:solidFill>
                            <a:srgbClr val="000000"/>
                          </a:solidFill>
                          <a:effectLst/>
                          <a:latin typeface="Gothic720 BT" panose="020C06030202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$904,965.97</a:t>
                      </a:r>
                      <a:endParaRPr lang="es-MX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6" marR="4382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043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372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501FB-2E6A-9186-47BF-EDBBDF776E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Texto&#10;&#10;Descripción generada automáticamente con confianza media">
            <a:extLst>
              <a:ext uri="{FF2B5EF4-FFF2-40B4-BE49-F238E27FC236}">
                <a16:creationId xmlns:a16="http://schemas.microsoft.com/office/drawing/2014/main" id="{B17BC1FA-0D43-E92E-5C00-E3EB8340D3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14B4ACCB-0504-EDD2-C6A6-D82BB2342A7F}"/>
              </a:ext>
            </a:extLst>
          </p:cNvPr>
          <p:cNvSpPr txBox="1"/>
          <p:nvPr/>
        </p:nvSpPr>
        <p:spPr>
          <a:xfrm>
            <a:off x="776147" y="1015393"/>
            <a:ext cx="7772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Gastos de campaña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CC41652D-19B7-1BC2-6062-36064A337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5060237"/>
              </p:ext>
            </p:extLst>
          </p:nvPr>
        </p:nvGraphicFramePr>
        <p:xfrm>
          <a:off x="567680" y="2060129"/>
          <a:ext cx="8189332" cy="4122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96C35A07-0569-EDF0-A033-13831282DE86}"/>
              </a:ext>
            </a:extLst>
          </p:cNvPr>
          <p:cNvSpPr txBox="1"/>
          <p:nvPr/>
        </p:nvSpPr>
        <p:spPr>
          <a:xfrm>
            <a:off x="519793" y="1448099"/>
            <a:ext cx="6803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400" b="1" dirty="0"/>
              <a:t>Art. 199, numeral 4 </a:t>
            </a:r>
            <a:r>
              <a:rPr lang="es-MX" sz="1400" dirty="0"/>
              <a:t>del Reglamento de Fiscalización del INE (RFINE):</a:t>
            </a:r>
          </a:p>
        </p:txBody>
      </p:sp>
    </p:spTree>
    <p:extLst>
      <p:ext uri="{BB962C8B-B14F-4D97-AF65-F5344CB8AC3E}">
        <p14:creationId xmlns:p14="http://schemas.microsoft.com/office/powerpoint/2010/main" val="3278162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501FB-2E6A-9186-47BF-EDBBDF776E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Texto&#10;&#10;Descripción generada automáticamente con confianza media">
            <a:extLst>
              <a:ext uri="{FF2B5EF4-FFF2-40B4-BE49-F238E27FC236}">
                <a16:creationId xmlns:a16="http://schemas.microsoft.com/office/drawing/2014/main" id="{B17BC1FA-0D43-E92E-5C00-E3EB8340D3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14B4ACCB-0504-EDD2-C6A6-D82BB2342A7F}"/>
              </a:ext>
            </a:extLst>
          </p:cNvPr>
          <p:cNvSpPr txBox="1"/>
          <p:nvPr/>
        </p:nvSpPr>
        <p:spPr>
          <a:xfrm>
            <a:off x="776147" y="1015393"/>
            <a:ext cx="7772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Gastos de campaña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CC41652D-19B7-1BC2-6062-36064A337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3026635"/>
              </p:ext>
            </p:extLst>
          </p:nvPr>
        </p:nvGraphicFramePr>
        <p:xfrm>
          <a:off x="477334" y="1736920"/>
          <a:ext cx="8189332" cy="4122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80106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501FB-2E6A-9186-47BF-EDBBDF776E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Texto&#10;&#10;Descripción generada automáticamente con confianza media">
            <a:extLst>
              <a:ext uri="{FF2B5EF4-FFF2-40B4-BE49-F238E27FC236}">
                <a16:creationId xmlns:a16="http://schemas.microsoft.com/office/drawing/2014/main" id="{B17BC1FA-0D43-E92E-5C00-E3EB8340D3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14B4ACCB-0504-EDD2-C6A6-D82BB2342A7F}"/>
              </a:ext>
            </a:extLst>
          </p:cNvPr>
          <p:cNvSpPr txBox="1"/>
          <p:nvPr/>
        </p:nvSpPr>
        <p:spPr>
          <a:xfrm>
            <a:off x="776147" y="1015393"/>
            <a:ext cx="7772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Gastos de campaña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CC41652D-19B7-1BC2-6062-36064A337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8040130"/>
              </p:ext>
            </p:extLst>
          </p:nvPr>
        </p:nvGraphicFramePr>
        <p:xfrm>
          <a:off x="359214" y="1281564"/>
          <a:ext cx="8189332" cy="4426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7930128C-61D5-CEC5-D868-D3AE4013A47E}"/>
              </a:ext>
            </a:extLst>
          </p:cNvPr>
          <p:cNvSpPr txBox="1"/>
          <p:nvPr/>
        </p:nvSpPr>
        <p:spPr>
          <a:xfrm>
            <a:off x="269691" y="5445991"/>
            <a:ext cx="8604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600" b="1" dirty="0"/>
              <a:t>Art. 203 RFINE</a:t>
            </a:r>
            <a:r>
              <a:rPr lang="es-MX" sz="1600" dirty="0"/>
              <a:t>: Los identificados por la UTF, mediante pruebas selectivas, con base en la información difundida en internet, redes sociales o cualquier medio electrónico que beneficie a los sujetos obligados.</a:t>
            </a:r>
          </a:p>
        </p:txBody>
      </p:sp>
    </p:spTree>
    <p:extLst>
      <p:ext uri="{BB962C8B-B14F-4D97-AF65-F5344CB8AC3E}">
        <p14:creationId xmlns:p14="http://schemas.microsoft.com/office/powerpoint/2010/main" val="17445714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720</TotalTime>
  <Words>1184</Words>
  <Application>Microsoft Office PowerPoint</Application>
  <PresentationFormat>Carta (216 x 279 mm)</PresentationFormat>
  <Paragraphs>116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1" baseType="lpstr">
      <vt:lpstr>Aptos</vt:lpstr>
      <vt:lpstr>Arial</vt:lpstr>
      <vt:lpstr>Calibri</vt:lpstr>
      <vt:lpstr>Calibri Light</vt:lpstr>
      <vt:lpstr>Gothic720 BT</vt:lpstr>
      <vt:lpstr>Gothic725 Bd BT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Jimenez Garcia</dc:creator>
  <cp:lastModifiedBy>Diana Jazmín Sánchez Martínez</cp:lastModifiedBy>
  <cp:revision>4</cp:revision>
  <cp:lastPrinted>2024-03-26T21:24:32Z</cp:lastPrinted>
  <dcterms:created xsi:type="dcterms:W3CDTF">2023-08-21T15:02:29Z</dcterms:created>
  <dcterms:modified xsi:type="dcterms:W3CDTF">2024-03-26T21:42:48Z</dcterms:modified>
</cp:coreProperties>
</file>